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61" r:id="rId6"/>
    <p:sldId id="266" r:id="rId7"/>
    <p:sldId id="262" r:id="rId8"/>
    <p:sldId id="263" r:id="rId9"/>
    <p:sldId id="265" r:id="rId10"/>
    <p:sldId id="264" r:id="rId1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A658"/>
    <a:srgbClr val="85B3E8"/>
    <a:srgbClr val="F25A58"/>
    <a:srgbClr val="FFFFFF"/>
    <a:srgbClr val="C0BFAD"/>
    <a:srgbClr val="C3C5B0"/>
    <a:srgbClr val="EBDA8A"/>
    <a:srgbClr val="F9C892"/>
    <a:srgbClr val="ED9F60"/>
    <a:srgbClr val="F0F1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E8B6B7A-6C0D-4C17-8E79-220E530BA1E5}" v="272" dt="2019-04-18T08:53:20.30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63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 Chris" userId="7f9e1bb7b6b0c2b3" providerId="LiveId" clId="{96B43DD9-6E3D-45E1-93D8-83CC59888454}"/>
    <pc:docChg chg="undo custSel addSld delSld modSld sldOrd">
      <pc:chgData name="K Chris" userId="7f9e1bb7b6b0c2b3" providerId="LiveId" clId="{96B43DD9-6E3D-45E1-93D8-83CC59888454}" dt="2019-04-17T08:23:34.886" v="943" actId="1076"/>
      <pc:docMkLst>
        <pc:docMk/>
      </pc:docMkLst>
      <pc:sldChg chg="addSp delSp modSp add ord">
        <pc:chgData name="K Chris" userId="7f9e1bb7b6b0c2b3" providerId="LiveId" clId="{96B43DD9-6E3D-45E1-93D8-83CC59888454}" dt="2019-04-17T06:45:14.018" v="664"/>
        <pc:sldMkLst>
          <pc:docMk/>
          <pc:sldMk cId="1998595086" sldId="256"/>
        </pc:sldMkLst>
        <pc:spChg chg="add del mod">
          <ac:chgData name="K Chris" userId="7f9e1bb7b6b0c2b3" providerId="LiveId" clId="{96B43DD9-6E3D-45E1-93D8-83CC59888454}" dt="2019-04-17T04:52:00.657" v="18" actId="20577"/>
          <ac:spMkLst>
            <pc:docMk/>
            <pc:sldMk cId="1998595086" sldId="256"/>
            <ac:spMk id="2" creationId="{1AF5663E-9ACB-4AB1-AA2F-5280836955DE}"/>
          </ac:spMkLst>
        </pc:spChg>
        <pc:spChg chg="mod">
          <ac:chgData name="K Chris" userId="7f9e1bb7b6b0c2b3" providerId="LiveId" clId="{96B43DD9-6E3D-45E1-93D8-83CC59888454}" dt="2019-04-17T04:52:07.557" v="41" actId="20577"/>
          <ac:spMkLst>
            <pc:docMk/>
            <pc:sldMk cId="1998595086" sldId="256"/>
            <ac:spMk id="3" creationId="{010C25CC-7A89-4AA5-A2CB-9991BB43B035}"/>
          </ac:spMkLst>
        </pc:spChg>
        <pc:spChg chg="add del">
          <ac:chgData name="K Chris" userId="7f9e1bb7b6b0c2b3" providerId="LiveId" clId="{96B43DD9-6E3D-45E1-93D8-83CC59888454}" dt="2019-04-17T04:51:52.993" v="2"/>
          <ac:spMkLst>
            <pc:docMk/>
            <pc:sldMk cId="1998595086" sldId="256"/>
            <ac:spMk id="4" creationId="{E32B356E-EFD3-4F48-BE5D-9F5AA90801B9}"/>
          </ac:spMkLst>
        </pc:spChg>
      </pc:sldChg>
      <pc:sldChg chg="addSp delSp modSp add">
        <pc:chgData name="K Chris" userId="7f9e1bb7b6b0c2b3" providerId="LiveId" clId="{96B43DD9-6E3D-45E1-93D8-83CC59888454}" dt="2019-04-17T04:52:51.103" v="49" actId="27309"/>
        <pc:sldMkLst>
          <pc:docMk/>
          <pc:sldMk cId="2526009367" sldId="257"/>
        </pc:sldMkLst>
        <pc:spChg chg="del">
          <ac:chgData name="K Chris" userId="7f9e1bb7b6b0c2b3" providerId="LiveId" clId="{96B43DD9-6E3D-45E1-93D8-83CC59888454}" dt="2019-04-17T04:52:35.531" v="43" actId="478"/>
          <ac:spMkLst>
            <pc:docMk/>
            <pc:sldMk cId="2526009367" sldId="257"/>
            <ac:spMk id="2" creationId="{93B99CA9-C0A1-48E3-BDB8-FEBB39224C7B}"/>
          </ac:spMkLst>
        </pc:spChg>
        <pc:spChg chg="del">
          <ac:chgData name="K Chris" userId="7f9e1bb7b6b0c2b3" providerId="LiveId" clId="{96B43DD9-6E3D-45E1-93D8-83CC59888454}" dt="2019-04-17T04:52:35.531" v="43" actId="478"/>
          <ac:spMkLst>
            <pc:docMk/>
            <pc:sldMk cId="2526009367" sldId="257"/>
            <ac:spMk id="3" creationId="{F56A76A2-9DE1-4D82-9091-D222C9C79F20}"/>
          </ac:spMkLst>
        </pc:spChg>
        <pc:spChg chg="add">
          <ac:chgData name="K Chris" userId="7f9e1bb7b6b0c2b3" providerId="LiveId" clId="{96B43DD9-6E3D-45E1-93D8-83CC59888454}" dt="2019-04-17T04:52:35.796" v="44"/>
          <ac:spMkLst>
            <pc:docMk/>
            <pc:sldMk cId="2526009367" sldId="257"/>
            <ac:spMk id="4" creationId="{77840F5C-BAFD-4E2C-BCE2-AD400F9F14C2}"/>
          </ac:spMkLst>
        </pc:spChg>
        <pc:graphicFrameChg chg="add">
          <ac:chgData name="K Chris" userId="7f9e1bb7b6b0c2b3" providerId="LiveId" clId="{96B43DD9-6E3D-45E1-93D8-83CC59888454}" dt="2019-04-17T04:52:35.796" v="44"/>
          <ac:graphicFrameMkLst>
            <pc:docMk/>
            <pc:sldMk cId="2526009367" sldId="257"/>
            <ac:graphicFrameMk id="6" creationId="{1A5D9AE3-04E1-4C1C-882F-CFB83C4A9166}"/>
          </ac:graphicFrameMkLst>
        </pc:graphicFrameChg>
        <pc:graphicFrameChg chg="add del modGraphic">
          <ac:chgData name="K Chris" userId="7f9e1bb7b6b0c2b3" providerId="LiveId" clId="{96B43DD9-6E3D-45E1-93D8-83CC59888454}" dt="2019-04-17T04:52:51.103" v="49" actId="27309"/>
          <ac:graphicFrameMkLst>
            <pc:docMk/>
            <pc:sldMk cId="2526009367" sldId="257"/>
            <ac:graphicFrameMk id="8" creationId="{A0ED1888-69BC-4C7F-8931-AE6F2C75304B}"/>
          </ac:graphicFrameMkLst>
        </pc:graphicFrameChg>
        <pc:cxnChg chg="add">
          <ac:chgData name="K Chris" userId="7f9e1bb7b6b0c2b3" providerId="LiveId" clId="{96B43DD9-6E3D-45E1-93D8-83CC59888454}" dt="2019-04-17T04:52:35.796" v="44"/>
          <ac:cxnSpMkLst>
            <pc:docMk/>
            <pc:sldMk cId="2526009367" sldId="257"/>
            <ac:cxnSpMk id="5" creationId="{8007A403-B927-4812-A24A-96C0BBE2B64C}"/>
          </ac:cxnSpMkLst>
        </pc:cxnChg>
      </pc:sldChg>
      <pc:sldChg chg="addSp delSp modSp add">
        <pc:chgData name="K Chris" userId="7f9e1bb7b6b0c2b3" providerId="LiveId" clId="{96B43DD9-6E3D-45E1-93D8-83CC59888454}" dt="2019-04-17T05:13:16.867" v="661" actId="20577"/>
        <pc:sldMkLst>
          <pc:docMk/>
          <pc:sldMk cId="858812546" sldId="258"/>
        </pc:sldMkLst>
        <pc:spChg chg="del">
          <ac:chgData name="K Chris" userId="7f9e1bb7b6b0c2b3" providerId="LiveId" clId="{96B43DD9-6E3D-45E1-93D8-83CC59888454}" dt="2019-04-17T04:52:46.361" v="46" actId="478"/>
          <ac:spMkLst>
            <pc:docMk/>
            <pc:sldMk cId="858812546" sldId="258"/>
            <ac:spMk id="2" creationId="{01735405-28A7-4B2E-A4B9-9134C3F75218}"/>
          </ac:spMkLst>
        </pc:spChg>
        <pc:spChg chg="del">
          <ac:chgData name="K Chris" userId="7f9e1bb7b6b0c2b3" providerId="LiveId" clId="{96B43DD9-6E3D-45E1-93D8-83CC59888454}" dt="2019-04-17T04:52:46.361" v="46" actId="478"/>
          <ac:spMkLst>
            <pc:docMk/>
            <pc:sldMk cId="858812546" sldId="258"/>
            <ac:spMk id="3" creationId="{D81A7317-5031-4D51-A24F-21A7FC64631F}"/>
          </ac:spMkLst>
        </pc:spChg>
        <pc:spChg chg="add mod">
          <ac:chgData name="K Chris" userId="7f9e1bb7b6b0c2b3" providerId="LiveId" clId="{96B43DD9-6E3D-45E1-93D8-83CC59888454}" dt="2019-04-17T04:52:59.338" v="58"/>
          <ac:spMkLst>
            <pc:docMk/>
            <pc:sldMk cId="858812546" sldId="258"/>
            <ac:spMk id="4" creationId="{F98710DC-27A5-4928-8E28-BD2A342C353B}"/>
          </ac:spMkLst>
        </pc:spChg>
        <pc:spChg chg="add mod">
          <ac:chgData name="K Chris" userId="7f9e1bb7b6b0c2b3" providerId="LiveId" clId="{96B43DD9-6E3D-45E1-93D8-83CC59888454}" dt="2019-04-17T05:13:16.867" v="661" actId="20577"/>
          <ac:spMkLst>
            <pc:docMk/>
            <pc:sldMk cId="858812546" sldId="258"/>
            <ac:spMk id="6" creationId="{9AE7839A-5324-462A-B6D4-E4272896C216}"/>
          </ac:spMkLst>
        </pc:spChg>
        <pc:cxnChg chg="add">
          <ac:chgData name="K Chris" userId="7f9e1bb7b6b0c2b3" providerId="LiveId" clId="{96B43DD9-6E3D-45E1-93D8-83CC59888454}" dt="2019-04-17T04:52:55.185" v="50"/>
          <ac:cxnSpMkLst>
            <pc:docMk/>
            <pc:sldMk cId="858812546" sldId="258"/>
            <ac:cxnSpMk id="5" creationId="{96EF0036-2DF9-41B4-AC61-3EB4B5A7993E}"/>
          </ac:cxnSpMkLst>
        </pc:cxnChg>
      </pc:sldChg>
      <pc:sldChg chg="addSp delSp modSp add">
        <pc:chgData name="K Chris" userId="7f9e1bb7b6b0c2b3" providerId="LiveId" clId="{96B43DD9-6E3D-45E1-93D8-83CC59888454}" dt="2019-04-17T07:03:41.556" v="814"/>
        <pc:sldMkLst>
          <pc:docMk/>
          <pc:sldMk cId="1713032092" sldId="259"/>
        </pc:sldMkLst>
        <pc:spChg chg="del">
          <ac:chgData name="K Chris" userId="7f9e1bb7b6b0c2b3" providerId="LiveId" clId="{96B43DD9-6E3D-45E1-93D8-83CC59888454}" dt="2019-04-17T06:45:09.783" v="663" actId="478"/>
          <ac:spMkLst>
            <pc:docMk/>
            <pc:sldMk cId="1713032092" sldId="259"/>
            <ac:spMk id="2" creationId="{E53FD6F0-0E14-4A50-8850-6E27DC28B1C1}"/>
          </ac:spMkLst>
        </pc:spChg>
        <pc:spChg chg="del">
          <ac:chgData name="K Chris" userId="7f9e1bb7b6b0c2b3" providerId="LiveId" clId="{96B43DD9-6E3D-45E1-93D8-83CC59888454}" dt="2019-04-17T06:45:09.783" v="663" actId="478"/>
          <ac:spMkLst>
            <pc:docMk/>
            <pc:sldMk cId="1713032092" sldId="259"/>
            <ac:spMk id="3" creationId="{50013116-1CCE-4806-8EA8-591CB8A41033}"/>
          </ac:spMkLst>
        </pc:spChg>
        <pc:spChg chg="add mod">
          <ac:chgData name="K Chris" userId="7f9e1bb7b6b0c2b3" providerId="LiveId" clId="{96B43DD9-6E3D-45E1-93D8-83CC59888454}" dt="2019-04-17T06:45:20.864" v="673" actId="20577"/>
          <ac:spMkLst>
            <pc:docMk/>
            <pc:sldMk cId="1713032092" sldId="259"/>
            <ac:spMk id="4" creationId="{D04D3F6B-A4AF-40E9-9A36-CB8A9FE2F8E0}"/>
          </ac:spMkLst>
        </pc:spChg>
        <pc:picChg chg="add mod">
          <ac:chgData name="K Chris" userId="7f9e1bb7b6b0c2b3" providerId="LiveId" clId="{96B43DD9-6E3D-45E1-93D8-83CC59888454}" dt="2019-04-17T06:45:33.738" v="675" actId="1076"/>
          <ac:picMkLst>
            <pc:docMk/>
            <pc:sldMk cId="1713032092" sldId="259"/>
            <ac:picMk id="7" creationId="{83B7687B-E41F-4959-B96B-C5E3BC799D56}"/>
          </ac:picMkLst>
        </pc:picChg>
        <pc:picChg chg="add del mod">
          <ac:chgData name="K Chris" userId="7f9e1bb7b6b0c2b3" providerId="LiveId" clId="{96B43DD9-6E3D-45E1-93D8-83CC59888454}" dt="2019-04-17T06:46:53.335" v="693"/>
          <ac:picMkLst>
            <pc:docMk/>
            <pc:sldMk cId="1713032092" sldId="259"/>
            <ac:picMk id="8" creationId="{0CFB09AA-B2A8-43EE-BCB5-24A160D3F7D8}"/>
          </ac:picMkLst>
        </pc:picChg>
        <pc:picChg chg="add del mod">
          <ac:chgData name="K Chris" userId="7f9e1bb7b6b0c2b3" providerId="LiveId" clId="{96B43DD9-6E3D-45E1-93D8-83CC59888454}" dt="2019-04-17T06:47:59.026" v="717"/>
          <ac:picMkLst>
            <pc:docMk/>
            <pc:sldMk cId="1713032092" sldId="259"/>
            <ac:picMk id="9" creationId="{75461864-1303-458D-838C-1B216D6AC29B}"/>
          </ac:picMkLst>
        </pc:picChg>
        <pc:picChg chg="add del mod">
          <ac:chgData name="K Chris" userId="7f9e1bb7b6b0c2b3" providerId="LiveId" clId="{96B43DD9-6E3D-45E1-93D8-83CC59888454}" dt="2019-04-17T06:48:20.045" v="723"/>
          <ac:picMkLst>
            <pc:docMk/>
            <pc:sldMk cId="1713032092" sldId="259"/>
            <ac:picMk id="11" creationId="{665CB322-8ABD-48E6-A09B-9D93EA30CA38}"/>
          </ac:picMkLst>
        </pc:picChg>
        <pc:picChg chg="add del mod">
          <ac:chgData name="K Chris" userId="7f9e1bb7b6b0c2b3" providerId="LiveId" clId="{96B43DD9-6E3D-45E1-93D8-83CC59888454}" dt="2019-04-17T06:48:18.009" v="721"/>
          <ac:picMkLst>
            <pc:docMk/>
            <pc:sldMk cId="1713032092" sldId="259"/>
            <ac:picMk id="13" creationId="{CB62F8E0-60FB-48CD-9B9C-DD1779726D83}"/>
          </ac:picMkLst>
        </pc:picChg>
        <pc:picChg chg="add del mod">
          <ac:chgData name="K Chris" userId="7f9e1bb7b6b0c2b3" providerId="LiveId" clId="{96B43DD9-6E3D-45E1-93D8-83CC59888454}" dt="2019-04-17T06:48:23.310" v="726" actId="478"/>
          <ac:picMkLst>
            <pc:docMk/>
            <pc:sldMk cId="1713032092" sldId="259"/>
            <ac:picMk id="14" creationId="{79BA8AD3-7C8F-4A95-913D-58AEB219C79F}"/>
          </ac:picMkLst>
        </pc:picChg>
        <pc:picChg chg="add del mod">
          <ac:chgData name="K Chris" userId="7f9e1bb7b6b0c2b3" providerId="LiveId" clId="{96B43DD9-6E3D-45E1-93D8-83CC59888454}" dt="2019-04-17T06:48:37.792" v="732"/>
          <ac:picMkLst>
            <pc:docMk/>
            <pc:sldMk cId="1713032092" sldId="259"/>
            <ac:picMk id="16" creationId="{C5C7414F-36EA-49DA-9235-D07E8E5184FC}"/>
          </ac:picMkLst>
        </pc:picChg>
        <pc:picChg chg="add del mod">
          <ac:chgData name="K Chris" userId="7f9e1bb7b6b0c2b3" providerId="LiveId" clId="{96B43DD9-6E3D-45E1-93D8-83CC59888454}" dt="2019-04-17T06:51:47.510" v="740"/>
          <ac:picMkLst>
            <pc:docMk/>
            <pc:sldMk cId="1713032092" sldId="259"/>
            <ac:picMk id="18" creationId="{65637A53-61C2-4660-ABAA-C3324C63136B}"/>
          </ac:picMkLst>
        </pc:picChg>
        <pc:picChg chg="add del mod">
          <ac:chgData name="K Chris" userId="7f9e1bb7b6b0c2b3" providerId="LiveId" clId="{96B43DD9-6E3D-45E1-93D8-83CC59888454}" dt="2019-04-17T06:56:13.042" v="780"/>
          <ac:picMkLst>
            <pc:docMk/>
            <pc:sldMk cId="1713032092" sldId="259"/>
            <ac:picMk id="19" creationId="{7B352217-F943-418D-A81A-F2433739F005}"/>
          </ac:picMkLst>
        </pc:picChg>
        <pc:picChg chg="add del mod">
          <ac:chgData name="K Chris" userId="7f9e1bb7b6b0c2b3" providerId="LiveId" clId="{96B43DD9-6E3D-45E1-93D8-83CC59888454}" dt="2019-04-17T07:03:33.105" v="811" actId="478"/>
          <ac:picMkLst>
            <pc:docMk/>
            <pc:sldMk cId="1713032092" sldId="259"/>
            <ac:picMk id="21" creationId="{007B904D-4E7C-42CA-99D5-2B8B7217BFE0}"/>
          </ac:picMkLst>
        </pc:picChg>
        <pc:picChg chg="add del mod">
          <ac:chgData name="K Chris" userId="7f9e1bb7b6b0c2b3" providerId="LiveId" clId="{96B43DD9-6E3D-45E1-93D8-83CC59888454}" dt="2019-04-17T07:03:29.558" v="809"/>
          <ac:picMkLst>
            <pc:docMk/>
            <pc:sldMk cId="1713032092" sldId="259"/>
            <ac:picMk id="23" creationId="{0FE422EF-7C16-477D-9386-2DB720A54388}"/>
          </ac:picMkLst>
        </pc:picChg>
        <pc:picChg chg="add del mod">
          <ac:chgData name="K Chris" userId="7f9e1bb7b6b0c2b3" providerId="LiveId" clId="{96B43DD9-6E3D-45E1-93D8-83CC59888454}" dt="2019-04-17T07:03:24.776" v="806"/>
          <ac:picMkLst>
            <pc:docMk/>
            <pc:sldMk cId="1713032092" sldId="259"/>
            <ac:picMk id="25" creationId="{42420A65-121F-4D54-A0D7-3B9E156BAAF3}"/>
          </ac:picMkLst>
        </pc:picChg>
        <pc:picChg chg="add del mod">
          <ac:chgData name="K Chris" userId="7f9e1bb7b6b0c2b3" providerId="LiveId" clId="{96B43DD9-6E3D-45E1-93D8-83CC59888454}" dt="2019-04-17T07:03:41.556" v="814"/>
          <ac:picMkLst>
            <pc:docMk/>
            <pc:sldMk cId="1713032092" sldId="259"/>
            <ac:picMk id="27" creationId="{6EF6748C-6F43-4330-8058-FC3552B1BB48}"/>
          </ac:picMkLst>
        </pc:picChg>
        <pc:cxnChg chg="add">
          <ac:chgData name="K Chris" userId="7f9e1bb7b6b0c2b3" providerId="LiveId" clId="{96B43DD9-6E3D-45E1-93D8-83CC59888454}" dt="2019-04-17T06:45:17.902" v="665"/>
          <ac:cxnSpMkLst>
            <pc:docMk/>
            <pc:sldMk cId="1713032092" sldId="259"/>
            <ac:cxnSpMk id="5" creationId="{705454DE-7050-4473-A875-3F5A0BA511FB}"/>
          </ac:cxnSpMkLst>
        </pc:cxnChg>
      </pc:sldChg>
      <pc:sldChg chg="addSp delSp modSp add">
        <pc:chgData name="K Chris" userId="7f9e1bb7b6b0c2b3" providerId="LiveId" clId="{96B43DD9-6E3D-45E1-93D8-83CC59888454}" dt="2019-04-17T08:23:34.886" v="943" actId="1076"/>
        <pc:sldMkLst>
          <pc:docMk/>
          <pc:sldMk cId="2939822458" sldId="260"/>
        </pc:sldMkLst>
        <pc:spChg chg="add mod">
          <ac:chgData name="K Chris" userId="7f9e1bb7b6b0c2b3" providerId="LiveId" clId="{96B43DD9-6E3D-45E1-93D8-83CC59888454}" dt="2019-04-17T07:04:15.809" v="823" actId="207"/>
          <ac:spMkLst>
            <pc:docMk/>
            <pc:sldMk cId="2939822458" sldId="260"/>
            <ac:spMk id="39" creationId="{4C05C024-39C4-4EF4-AEFD-A24985747441}"/>
          </ac:spMkLst>
        </pc:spChg>
        <pc:spChg chg="add mod">
          <ac:chgData name="K Chris" userId="7f9e1bb7b6b0c2b3" providerId="LiveId" clId="{96B43DD9-6E3D-45E1-93D8-83CC59888454}" dt="2019-04-17T07:06:38.403" v="840" actId="14100"/>
          <ac:spMkLst>
            <pc:docMk/>
            <pc:sldMk cId="2939822458" sldId="260"/>
            <ac:spMk id="41" creationId="{7BE0448B-740A-466C-8085-9DFA8836EECF}"/>
          </ac:spMkLst>
        </pc:spChg>
        <pc:spChg chg="add del mod">
          <ac:chgData name="K Chris" userId="7f9e1bb7b6b0c2b3" providerId="LiveId" clId="{96B43DD9-6E3D-45E1-93D8-83CC59888454}" dt="2019-04-17T07:32:39.829" v="917" actId="478"/>
          <ac:spMkLst>
            <pc:docMk/>
            <pc:sldMk cId="2939822458" sldId="260"/>
            <ac:spMk id="49" creationId="{A8BB07B2-D06F-4956-BA34-DAE49C102C09}"/>
          </ac:spMkLst>
        </pc:spChg>
        <pc:picChg chg="add del mod">
          <ac:chgData name="K Chris" userId="7f9e1bb7b6b0c2b3" providerId="LiveId" clId="{96B43DD9-6E3D-45E1-93D8-83CC59888454}" dt="2019-04-17T06:46:23.670" v="679"/>
          <ac:picMkLst>
            <pc:docMk/>
            <pc:sldMk cId="2939822458" sldId="260"/>
            <ac:picMk id="3" creationId="{AF48BD48-C275-401E-B1E2-A82198FEDB0D}"/>
          </ac:picMkLst>
        </pc:picChg>
        <pc:picChg chg="del">
          <ac:chgData name="K Chris" userId="7f9e1bb7b6b0c2b3" providerId="LiveId" clId="{96B43DD9-6E3D-45E1-93D8-83CC59888454}" dt="2019-04-17T06:46:24.599" v="680" actId="478"/>
          <ac:picMkLst>
            <pc:docMk/>
            <pc:sldMk cId="2939822458" sldId="260"/>
            <ac:picMk id="7" creationId="{83B7687B-E41F-4959-B96B-C5E3BC799D56}"/>
          </ac:picMkLst>
        </pc:picChg>
        <pc:picChg chg="add mod">
          <ac:chgData name="K Chris" userId="7f9e1bb7b6b0c2b3" providerId="LiveId" clId="{96B43DD9-6E3D-45E1-93D8-83CC59888454}" dt="2019-04-17T06:54:13.657" v="755" actId="1076"/>
          <ac:picMkLst>
            <pc:docMk/>
            <pc:sldMk cId="2939822458" sldId="260"/>
            <ac:picMk id="8" creationId="{16E384B3-3CBC-460D-8595-12C5738DCBE8}"/>
          </ac:picMkLst>
        </pc:picChg>
        <pc:picChg chg="add del mod">
          <ac:chgData name="K Chris" userId="7f9e1bb7b6b0c2b3" providerId="LiveId" clId="{96B43DD9-6E3D-45E1-93D8-83CC59888454}" dt="2019-04-17T06:46:48.199" v="685"/>
          <ac:picMkLst>
            <pc:docMk/>
            <pc:sldMk cId="2939822458" sldId="260"/>
            <ac:picMk id="9" creationId="{713922C1-C800-4F02-AE0A-677DD8B652B7}"/>
          </ac:picMkLst>
        </pc:picChg>
        <pc:picChg chg="add del mod">
          <ac:chgData name="K Chris" userId="7f9e1bb7b6b0c2b3" providerId="LiveId" clId="{96B43DD9-6E3D-45E1-93D8-83CC59888454}" dt="2019-04-17T06:54:11.858" v="753" actId="478"/>
          <ac:picMkLst>
            <pc:docMk/>
            <pc:sldMk cId="2939822458" sldId="260"/>
            <ac:picMk id="10" creationId="{0C4F1520-D8C5-418B-8AF7-E55344727C5A}"/>
          </ac:picMkLst>
        </pc:picChg>
        <pc:picChg chg="add del mod">
          <ac:chgData name="K Chris" userId="7f9e1bb7b6b0c2b3" providerId="LiveId" clId="{96B43DD9-6E3D-45E1-93D8-83CC59888454}" dt="2019-04-17T06:54:11.858" v="753" actId="478"/>
          <ac:picMkLst>
            <pc:docMk/>
            <pc:sldMk cId="2939822458" sldId="260"/>
            <ac:picMk id="12" creationId="{542DA286-5A11-417A-A711-FA1527BD0769}"/>
          </ac:picMkLst>
        </pc:picChg>
        <pc:picChg chg="add del mod">
          <ac:chgData name="K Chris" userId="7f9e1bb7b6b0c2b3" providerId="LiveId" clId="{96B43DD9-6E3D-45E1-93D8-83CC59888454}" dt="2019-04-17T06:47:51.320" v="705"/>
          <ac:picMkLst>
            <pc:docMk/>
            <pc:sldMk cId="2939822458" sldId="260"/>
            <ac:picMk id="14" creationId="{2829998C-94BE-42BA-B456-72CF2AA4140F}"/>
          </ac:picMkLst>
        </pc:picChg>
        <pc:picChg chg="add del">
          <ac:chgData name="K Chris" userId="7f9e1bb7b6b0c2b3" providerId="LiveId" clId="{96B43DD9-6E3D-45E1-93D8-83CC59888454}" dt="2019-04-17T06:53:55.839" v="750"/>
          <ac:picMkLst>
            <pc:docMk/>
            <pc:sldMk cId="2939822458" sldId="260"/>
            <ac:picMk id="15" creationId="{550BEC11-638D-4AC0-BD7F-A983526837A9}"/>
          </ac:picMkLst>
        </pc:picChg>
        <pc:picChg chg="add del mod">
          <ac:chgData name="K Chris" userId="7f9e1bb7b6b0c2b3" providerId="LiveId" clId="{96B43DD9-6E3D-45E1-93D8-83CC59888454}" dt="2019-04-17T06:54:26.666" v="763" actId="478"/>
          <ac:picMkLst>
            <pc:docMk/>
            <pc:sldMk cId="2939822458" sldId="260"/>
            <ac:picMk id="16" creationId="{8F02518B-BEE5-46D2-AE5B-55F8EC457BDF}"/>
          </ac:picMkLst>
        </pc:picChg>
        <pc:picChg chg="add del">
          <ac:chgData name="K Chris" userId="7f9e1bb7b6b0c2b3" providerId="LiveId" clId="{96B43DD9-6E3D-45E1-93D8-83CC59888454}" dt="2019-04-17T06:54:26.666" v="763" actId="478"/>
          <ac:picMkLst>
            <pc:docMk/>
            <pc:sldMk cId="2939822458" sldId="260"/>
            <ac:picMk id="17" creationId="{C63C7947-2768-4EF6-A2BA-57881433516A}"/>
          </ac:picMkLst>
        </pc:picChg>
        <pc:picChg chg="add del mod">
          <ac:chgData name="K Chris" userId="7f9e1bb7b6b0c2b3" providerId="LiveId" clId="{96B43DD9-6E3D-45E1-93D8-83CC59888454}" dt="2019-04-17T06:48:57.986" v="738" actId="478"/>
          <ac:picMkLst>
            <pc:docMk/>
            <pc:sldMk cId="2939822458" sldId="260"/>
            <ac:picMk id="19" creationId="{61887E1B-9066-4CE6-8A07-3F0E6D62B37D}"/>
          </ac:picMkLst>
        </pc:picChg>
        <pc:picChg chg="add del mod">
          <ac:chgData name="K Chris" userId="7f9e1bb7b6b0c2b3" providerId="LiveId" clId="{96B43DD9-6E3D-45E1-93D8-83CC59888454}" dt="2019-04-17T07:03:45.437" v="817"/>
          <ac:picMkLst>
            <pc:docMk/>
            <pc:sldMk cId="2939822458" sldId="260"/>
            <ac:picMk id="20" creationId="{719F4AB9-5E27-46FC-B6C5-FDA155C802B4}"/>
          </ac:picMkLst>
        </pc:picChg>
        <pc:picChg chg="add del mod">
          <ac:chgData name="K Chris" userId="7f9e1bb7b6b0c2b3" providerId="LiveId" clId="{96B43DD9-6E3D-45E1-93D8-83CC59888454}" dt="2019-04-17T06:56:19.290" v="783" actId="478"/>
          <ac:picMkLst>
            <pc:docMk/>
            <pc:sldMk cId="2939822458" sldId="260"/>
            <ac:picMk id="22" creationId="{3FAB6830-200C-4EF7-BF70-5FC0CCE57122}"/>
          </ac:picMkLst>
        </pc:picChg>
        <pc:picChg chg="add del">
          <ac:chgData name="K Chris" userId="7f9e1bb7b6b0c2b3" providerId="LiveId" clId="{96B43DD9-6E3D-45E1-93D8-83CC59888454}" dt="2019-04-17T06:54:26.666" v="763" actId="478"/>
          <ac:picMkLst>
            <pc:docMk/>
            <pc:sldMk cId="2939822458" sldId="260"/>
            <ac:picMk id="23" creationId="{7DF05D98-245F-4A47-8237-2DD856745A54}"/>
          </ac:picMkLst>
        </pc:picChg>
        <pc:picChg chg="add del mod">
          <ac:chgData name="K Chris" userId="7f9e1bb7b6b0c2b3" providerId="LiveId" clId="{96B43DD9-6E3D-45E1-93D8-83CC59888454}" dt="2019-04-17T07:02:44.027" v="796" actId="478"/>
          <ac:picMkLst>
            <pc:docMk/>
            <pc:sldMk cId="2939822458" sldId="260"/>
            <ac:picMk id="25" creationId="{2A1DE3E1-DBF7-45B5-A8F1-0E768EFDC9AC}"/>
          </ac:picMkLst>
        </pc:picChg>
        <pc:picChg chg="add del mod">
          <ac:chgData name="K Chris" userId="7f9e1bb7b6b0c2b3" providerId="LiveId" clId="{96B43DD9-6E3D-45E1-93D8-83CC59888454}" dt="2019-04-17T06:56:06.666" v="776"/>
          <ac:picMkLst>
            <pc:docMk/>
            <pc:sldMk cId="2939822458" sldId="260"/>
            <ac:picMk id="27" creationId="{17CD4CFC-6909-4CA2-BA85-39E1422DDA8C}"/>
          </ac:picMkLst>
        </pc:picChg>
        <pc:picChg chg="add mod">
          <ac:chgData name="K Chris" userId="7f9e1bb7b6b0c2b3" providerId="LiveId" clId="{96B43DD9-6E3D-45E1-93D8-83CC59888454}" dt="2019-04-17T06:56:25.540" v="786" actId="1076"/>
          <ac:picMkLst>
            <pc:docMk/>
            <pc:sldMk cId="2939822458" sldId="260"/>
            <ac:picMk id="28" creationId="{AD6858D6-1BF9-4913-80FA-61AA8D8B01BD}"/>
          </ac:picMkLst>
        </pc:picChg>
        <pc:picChg chg="add del mod">
          <ac:chgData name="K Chris" userId="7f9e1bb7b6b0c2b3" providerId="LiveId" clId="{96B43DD9-6E3D-45E1-93D8-83CC59888454}" dt="2019-04-17T07:02:33.457" v="793" actId="478"/>
          <ac:picMkLst>
            <pc:docMk/>
            <pc:sldMk cId="2939822458" sldId="260"/>
            <ac:picMk id="30" creationId="{D2A6D35E-15A5-4CEF-A790-922B65CDF5B6}"/>
          </ac:picMkLst>
        </pc:picChg>
        <pc:picChg chg="add mod">
          <ac:chgData name="K Chris" userId="7f9e1bb7b6b0c2b3" providerId="LiveId" clId="{96B43DD9-6E3D-45E1-93D8-83CC59888454}" dt="2019-04-17T07:02:36.424" v="795" actId="1076"/>
          <ac:picMkLst>
            <pc:docMk/>
            <pc:sldMk cId="2939822458" sldId="260"/>
            <ac:picMk id="32" creationId="{111CC53B-E03E-4AC8-8788-6613E9BC7A55}"/>
          </ac:picMkLst>
        </pc:picChg>
        <pc:picChg chg="add mod">
          <ac:chgData name="K Chris" userId="7f9e1bb7b6b0c2b3" providerId="LiveId" clId="{96B43DD9-6E3D-45E1-93D8-83CC59888454}" dt="2019-04-17T07:03:08.091" v="803" actId="1035"/>
          <ac:picMkLst>
            <pc:docMk/>
            <pc:sldMk cId="2939822458" sldId="260"/>
            <ac:picMk id="34" creationId="{8883686A-6AD2-413A-9E1C-92E38D34E88F}"/>
          </ac:picMkLst>
        </pc:picChg>
        <pc:picChg chg="add">
          <ac:chgData name="K Chris" userId="7f9e1bb7b6b0c2b3" providerId="LiveId" clId="{96B43DD9-6E3D-45E1-93D8-83CC59888454}" dt="2019-04-17T07:03:25.261" v="807"/>
          <ac:picMkLst>
            <pc:docMk/>
            <pc:sldMk cId="2939822458" sldId="260"/>
            <ac:picMk id="35" creationId="{763F4184-5C0E-4610-BE0E-23F47BFA3745}"/>
          </ac:picMkLst>
        </pc:picChg>
        <pc:picChg chg="add">
          <ac:chgData name="K Chris" userId="7f9e1bb7b6b0c2b3" providerId="LiveId" clId="{96B43DD9-6E3D-45E1-93D8-83CC59888454}" dt="2019-04-17T07:03:30.333" v="810"/>
          <ac:picMkLst>
            <pc:docMk/>
            <pc:sldMk cId="2939822458" sldId="260"/>
            <ac:picMk id="36" creationId="{E7632EF5-C031-42BD-BCAC-48ABE7AAE10D}"/>
          </ac:picMkLst>
        </pc:picChg>
        <pc:picChg chg="add">
          <ac:chgData name="K Chris" userId="7f9e1bb7b6b0c2b3" providerId="LiveId" clId="{96B43DD9-6E3D-45E1-93D8-83CC59888454}" dt="2019-04-17T07:03:42.265" v="815"/>
          <ac:picMkLst>
            <pc:docMk/>
            <pc:sldMk cId="2939822458" sldId="260"/>
            <ac:picMk id="37" creationId="{97800D4B-3995-4F0F-B956-DFD71264FA02}"/>
          </ac:picMkLst>
        </pc:picChg>
        <pc:picChg chg="add del mod">
          <ac:chgData name="K Chris" userId="7f9e1bb7b6b0c2b3" providerId="LiveId" clId="{96B43DD9-6E3D-45E1-93D8-83CC59888454}" dt="2019-04-17T07:04:19.104" v="824"/>
          <ac:picMkLst>
            <pc:docMk/>
            <pc:sldMk cId="2939822458" sldId="260"/>
            <ac:picMk id="38" creationId="{54DCDFB2-7F9E-464E-95B9-9F4F06DB7926}"/>
          </ac:picMkLst>
        </pc:picChg>
        <pc:picChg chg="add mod">
          <ac:chgData name="K Chris" userId="7f9e1bb7b6b0c2b3" providerId="LiveId" clId="{96B43DD9-6E3D-45E1-93D8-83CC59888454}" dt="2019-04-17T07:04:30.401" v="827" actId="1035"/>
          <ac:picMkLst>
            <pc:docMk/>
            <pc:sldMk cId="2939822458" sldId="260"/>
            <ac:picMk id="40" creationId="{A2EE8B22-A1C2-45C4-A572-1EE2757D3197}"/>
          </ac:picMkLst>
        </pc:picChg>
        <pc:picChg chg="add del mod">
          <ac:chgData name="K Chris" userId="7f9e1bb7b6b0c2b3" providerId="LiveId" clId="{96B43DD9-6E3D-45E1-93D8-83CC59888454}" dt="2019-04-17T07:06:39.715" v="841"/>
          <ac:picMkLst>
            <pc:docMk/>
            <pc:sldMk cId="2939822458" sldId="260"/>
            <ac:picMk id="43" creationId="{E0B8CD11-EEBA-4C91-8403-0C17DBD80FA6}"/>
          </ac:picMkLst>
        </pc:picChg>
        <pc:picChg chg="add mod">
          <ac:chgData name="K Chris" userId="7f9e1bb7b6b0c2b3" providerId="LiveId" clId="{96B43DD9-6E3D-45E1-93D8-83CC59888454}" dt="2019-04-17T07:06:46.301" v="846" actId="14100"/>
          <ac:picMkLst>
            <pc:docMk/>
            <pc:sldMk cId="2939822458" sldId="260"/>
            <ac:picMk id="44" creationId="{F7A513BA-9F5E-4CE1-912E-0EA41601F868}"/>
          </ac:picMkLst>
        </pc:picChg>
        <pc:picChg chg="add del mod">
          <ac:chgData name="K Chris" userId="7f9e1bb7b6b0c2b3" providerId="LiveId" clId="{96B43DD9-6E3D-45E1-93D8-83CC59888454}" dt="2019-04-17T07:32:39.829" v="917" actId="478"/>
          <ac:picMkLst>
            <pc:docMk/>
            <pc:sldMk cId="2939822458" sldId="260"/>
            <ac:picMk id="46" creationId="{B001BD5A-C0BB-4691-88D5-642B889939BC}"/>
          </ac:picMkLst>
        </pc:picChg>
        <pc:picChg chg="add del mod">
          <ac:chgData name="K Chris" userId="7f9e1bb7b6b0c2b3" providerId="LiveId" clId="{96B43DD9-6E3D-45E1-93D8-83CC59888454}" dt="2019-04-17T07:32:39.829" v="917" actId="478"/>
          <ac:picMkLst>
            <pc:docMk/>
            <pc:sldMk cId="2939822458" sldId="260"/>
            <ac:picMk id="48" creationId="{1EA591E0-9662-46AE-8542-2073C372A19E}"/>
          </ac:picMkLst>
        </pc:picChg>
        <pc:picChg chg="add mod">
          <ac:chgData name="K Chris" userId="7f9e1bb7b6b0c2b3" providerId="LiveId" clId="{96B43DD9-6E3D-45E1-93D8-83CC59888454}" dt="2019-04-17T08:05:21.495" v="922" actId="14100"/>
          <ac:picMkLst>
            <pc:docMk/>
            <pc:sldMk cId="2939822458" sldId="260"/>
            <ac:picMk id="51" creationId="{CADCC8EC-1CB8-416E-B04F-88A9979F2B0C}"/>
          </ac:picMkLst>
        </pc:picChg>
        <pc:picChg chg="add del mod">
          <ac:chgData name="K Chris" userId="7f9e1bb7b6b0c2b3" providerId="LiveId" clId="{96B43DD9-6E3D-45E1-93D8-83CC59888454}" dt="2019-04-17T07:20:48.206" v="900" actId="478"/>
          <ac:picMkLst>
            <pc:docMk/>
            <pc:sldMk cId="2939822458" sldId="260"/>
            <ac:picMk id="53" creationId="{15892EF6-7B2B-4E46-84AE-16E422C53FA8}"/>
          </ac:picMkLst>
        </pc:picChg>
        <pc:picChg chg="add del mod">
          <ac:chgData name="K Chris" userId="7f9e1bb7b6b0c2b3" providerId="LiveId" clId="{96B43DD9-6E3D-45E1-93D8-83CC59888454}" dt="2019-04-17T07:20:48.206" v="900" actId="478"/>
          <ac:picMkLst>
            <pc:docMk/>
            <pc:sldMk cId="2939822458" sldId="260"/>
            <ac:picMk id="55" creationId="{1FA18F01-E23C-4E86-8D41-57080F0148A8}"/>
          </ac:picMkLst>
        </pc:picChg>
        <pc:picChg chg="add del mod">
          <ac:chgData name="K Chris" userId="7f9e1bb7b6b0c2b3" providerId="LiveId" clId="{96B43DD9-6E3D-45E1-93D8-83CC59888454}" dt="2019-04-17T07:20:48.206" v="900" actId="478"/>
          <ac:picMkLst>
            <pc:docMk/>
            <pc:sldMk cId="2939822458" sldId="260"/>
            <ac:picMk id="57" creationId="{008CCCCA-7C7C-4C25-85B2-5681F9271CA6}"/>
          </ac:picMkLst>
        </pc:picChg>
        <pc:picChg chg="add del mod">
          <ac:chgData name="K Chris" userId="7f9e1bb7b6b0c2b3" providerId="LiveId" clId="{96B43DD9-6E3D-45E1-93D8-83CC59888454}" dt="2019-04-17T07:20:48.206" v="900" actId="478"/>
          <ac:picMkLst>
            <pc:docMk/>
            <pc:sldMk cId="2939822458" sldId="260"/>
            <ac:picMk id="59" creationId="{85F66368-98F4-40C6-B11E-9724125E1427}"/>
          </ac:picMkLst>
        </pc:picChg>
        <pc:picChg chg="add mod">
          <ac:chgData name="K Chris" userId="7f9e1bb7b6b0c2b3" providerId="LiveId" clId="{96B43DD9-6E3D-45E1-93D8-83CC59888454}" dt="2019-04-17T08:05:22.027" v="923" actId="1076"/>
          <ac:picMkLst>
            <pc:docMk/>
            <pc:sldMk cId="2939822458" sldId="260"/>
            <ac:picMk id="60" creationId="{DFFBAC72-0B81-4C1F-B255-B1D45B4387A1}"/>
          </ac:picMkLst>
        </pc:picChg>
        <pc:picChg chg="add mod">
          <ac:chgData name="K Chris" userId="7f9e1bb7b6b0c2b3" providerId="LiveId" clId="{96B43DD9-6E3D-45E1-93D8-83CC59888454}" dt="2019-04-17T08:05:22.027" v="923" actId="1076"/>
          <ac:picMkLst>
            <pc:docMk/>
            <pc:sldMk cId="2939822458" sldId="260"/>
            <ac:picMk id="61" creationId="{1477E567-77D9-4AD0-ABFB-053E4B14E760}"/>
          </ac:picMkLst>
        </pc:picChg>
        <pc:picChg chg="add mod">
          <ac:chgData name="K Chris" userId="7f9e1bb7b6b0c2b3" providerId="LiveId" clId="{96B43DD9-6E3D-45E1-93D8-83CC59888454}" dt="2019-04-17T08:05:22.027" v="923" actId="1076"/>
          <ac:picMkLst>
            <pc:docMk/>
            <pc:sldMk cId="2939822458" sldId="260"/>
            <ac:picMk id="62" creationId="{9F8B0ECF-6E45-493E-BF89-FC2A6C1DC4DB}"/>
          </ac:picMkLst>
        </pc:picChg>
        <pc:picChg chg="add del mod">
          <ac:chgData name="K Chris" userId="7f9e1bb7b6b0c2b3" providerId="LiveId" clId="{96B43DD9-6E3D-45E1-93D8-83CC59888454}" dt="2019-04-17T07:21:24.509" v="916" actId="478"/>
          <ac:picMkLst>
            <pc:docMk/>
            <pc:sldMk cId="2939822458" sldId="260"/>
            <ac:picMk id="64" creationId="{1C8D8268-031B-47AA-A35A-F44CF5E9B20D}"/>
          </ac:picMkLst>
        </pc:picChg>
        <pc:picChg chg="add del mod">
          <ac:chgData name="K Chris" userId="7f9e1bb7b6b0c2b3" providerId="LiveId" clId="{96B43DD9-6E3D-45E1-93D8-83CC59888454}" dt="2019-04-17T08:05:35.688" v="930" actId="478"/>
          <ac:picMkLst>
            <pc:docMk/>
            <pc:sldMk cId="2939822458" sldId="260"/>
            <ac:picMk id="65" creationId="{7F1666ED-6932-480D-B2AE-6A341FC79B16}"/>
          </ac:picMkLst>
        </pc:picChg>
        <pc:picChg chg="add mod">
          <ac:chgData name="K Chris" userId="7f9e1bb7b6b0c2b3" providerId="LiveId" clId="{96B43DD9-6E3D-45E1-93D8-83CC59888454}" dt="2019-04-17T08:23:18.016" v="934" actId="1076"/>
          <ac:picMkLst>
            <pc:docMk/>
            <pc:sldMk cId="2939822458" sldId="260"/>
            <ac:picMk id="67" creationId="{CC3D5CDF-81D5-443B-97D0-14D2D9DFA929}"/>
          </ac:picMkLst>
        </pc:picChg>
        <pc:picChg chg="add mod">
          <ac:chgData name="K Chris" userId="7f9e1bb7b6b0c2b3" providerId="LiveId" clId="{96B43DD9-6E3D-45E1-93D8-83CC59888454}" dt="2019-04-17T08:23:23.356" v="937" actId="1076"/>
          <ac:picMkLst>
            <pc:docMk/>
            <pc:sldMk cId="2939822458" sldId="260"/>
            <ac:picMk id="68" creationId="{D0BAD6DC-26B6-4FDF-B1AB-429876D8B471}"/>
          </ac:picMkLst>
        </pc:picChg>
        <pc:picChg chg="add mod">
          <ac:chgData name="K Chris" userId="7f9e1bb7b6b0c2b3" providerId="LiveId" clId="{96B43DD9-6E3D-45E1-93D8-83CC59888454}" dt="2019-04-17T08:23:29.375" v="940" actId="1076"/>
          <ac:picMkLst>
            <pc:docMk/>
            <pc:sldMk cId="2939822458" sldId="260"/>
            <ac:picMk id="69" creationId="{B54BB81E-0180-43A1-B9E0-9A1275CEDCA0}"/>
          </ac:picMkLst>
        </pc:picChg>
        <pc:picChg chg="add mod">
          <ac:chgData name="K Chris" userId="7f9e1bb7b6b0c2b3" providerId="LiveId" clId="{96B43DD9-6E3D-45E1-93D8-83CC59888454}" dt="2019-04-17T08:23:34.886" v="943" actId="1076"/>
          <ac:picMkLst>
            <pc:docMk/>
            <pc:sldMk cId="2939822458" sldId="260"/>
            <ac:picMk id="70" creationId="{A585B8A7-56C7-4A55-90A0-7399D828CBA3}"/>
          </ac:picMkLst>
        </pc:picChg>
      </pc:sldChg>
      <pc:sldChg chg="add del">
        <pc:chgData name="K Chris" userId="7f9e1bb7b6b0c2b3" providerId="LiveId" clId="{96B43DD9-6E3D-45E1-93D8-83CC59888454}" dt="2019-04-17T07:06:11.405" v="836"/>
        <pc:sldMkLst>
          <pc:docMk/>
          <pc:sldMk cId="2718105827" sldId="261"/>
        </pc:sldMkLst>
      </pc:sldChg>
    </pc:docChg>
  </pc:docChgLst>
  <pc:docChgLst>
    <pc:chgData name="K Chris" userId="7f9e1bb7b6b0c2b3" providerId="LiveId" clId="{9E8B6B7A-6C0D-4C17-8E79-220E530BA1E5}"/>
    <pc:docChg chg="undo custSel addSld delSld modSld">
      <pc:chgData name="K Chris" userId="7f9e1bb7b6b0c2b3" providerId="LiveId" clId="{9E8B6B7A-6C0D-4C17-8E79-220E530BA1E5}" dt="2019-04-18T08:53:22.715" v="2726" actId="20577"/>
      <pc:docMkLst>
        <pc:docMk/>
      </pc:docMkLst>
      <pc:sldChg chg="modSp">
        <pc:chgData name="K Chris" userId="7f9e1bb7b6b0c2b3" providerId="LiveId" clId="{9E8B6B7A-6C0D-4C17-8E79-220E530BA1E5}" dt="2019-04-18T08:44:06.636" v="1263" actId="20577"/>
        <pc:sldMkLst>
          <pc:docMk/>
          <pc:sldMk cId="2526009367" sldId="257"/>
        </pc:sldMkLst>
        <pc:graphicFrameChg chg="modGraphic">
          <ac:chgData name="K Chris" userId="7f9e1bb7b6b0c2b3" providerId="LiveId" clId="{9E8B6B7A-6C0D-4C17-8E79-220E530BA1E5}" dt="2019-04-18T08:44:06.636" v="1263" actId="20577"/>
          <ac:graphicFrameMkLst>
            <pc:docMk/>
            <pc:sldMk cId="2526009367" sldId="257"/>
            <ac:graphicFrameMk id="6" creationId="{1A5D9AE3-04E1-4C1C-882F-CFB83C4A9166}"/>
          </ac:graphicFrameMkLst>
        </pc:graphicFrameChg>
      </pc:sldChg>
      <pc:sldChg chg="del">
        <pc:chgData name="K Chris" userId="7f9e1bb7b6b0c2b3" providerId="LiveId" clId="{9E8B6B7A-6C0D-4C17-8E79-220E530BA1E5}" dt="2019-04-18T08:37:17.330" v="1232" actId="2696"/>
        <pc:sldMkLst>
          <pc:docMk/>
          <pc:sldMk cId="858812546" sldId="258"/>
        </pc:sldMkLst>
      </pc:sldChg>
      <pc:sldChg chg="addSp modSp">
        <pc:chgData name="K Chris" userId="7f9e1bb7b6b0c2b3" providerId="LiveId" clId="{9E8B6B7A-6C0D-4C17-8E79-220E530BA1E5}" dt="2019-04-18T08:46:15.276" v="1387" actId="1582"/>
        <pc:sldMkLst>
          <pc:docMk/>
          <pc:sldMk cId="1713032092" sldId="259"/>
        </pc:sldMkLst>
        <pc:spChg chg="add mod">
          <ac:chgData name="K Chris" userId="7f9e1bb7b6b0c2b3" providerId="LiveId" clId="{9E8B6B7A-6C0D-4C17-8E79-220E530BA1E5}" dt="2019-04-18T08:44:46.869" v="1268" actId="1582"/>
          <ac:spMkLst>
            <pc:docMk/>
            <pc:sldMk cId="1713032092" sldId="259"/>
            <ac:spMk id="2" creationId="{3D01C058-E023-45DA-B699-13D780C7FDC7}"/>
          </ac:spMkLst>
        </pc:spChg>
        <pc:spChg chg="add mod">
          <ac:chgData name="K Chris" userId="7f9e1bb7b6b0c2b3" providerId="LiveId" clId="{9E8B6B7A-6C0D-4C17-8E79-220E530BA1E5}" dt="2019-04-18T08:45:56.984" v="1383" actId="14100"/>
          <ac:spMkLst>
            <pc:docMk/>
            <pc:sldMk cId="1713032092" sldId="259"/>
            <ac:spMk id="6" creationId="{9E67862A-4588-43E9-90C5-DFF4085DEBDF}"/>
          </ac:spMkLst>
        </pc:spChg>
        <pc:cxnChg chg="add mod">
          <ac:chgData name="K Chris" userId="7f9e1bb7b6b0c2b3" providerId="LiveId" clId="{9E8B6B7A-6C0D-4C17-8E79-220E530BA1E5}" dt="2019-04-18T08:46:15.276" v="1387" actId="1582"/>
          <ac:cxnSpMkLst>
            <pc:docMk/>
            <pc:sldMk cId="1713032092" sldId="259"/>
            <ac:cxnSpMk id="8" creationId="{1E6E1CBF-8CD0-4812-9D8B-2CC0BEA7E93A}"/>
          </ac:cxnSpMkLst>
        </pc:cxnChg>
      </pc:sldChg>
      <pc:sldChg chg="addSp delSp modSp">
        <pc:chgData name="K Chris" userId="7f9e1bb7b6b0c2b3" providerId="LiveId" clId="{9E8B6B7A-6C0D-4C17-8E79-220E530BA1E5}" dt="2019-04-18T08:47:46.370" v="1863" actId="1076"/>
        <pc:sldMkLst>
          <pc:docMk/>
          <pc:sldMk cId="2939822458" sldId="260"/>
        </pc:sldMkLst>
        <pc:spChg chg="add del mod">
          <ac:chgData name="K Chris" userId="7f9e1bb7b6b0c2b3" providerId="LiveId" clId="{9E8B6B7A-6C0D-4C17-8E79-220E530BA1E5}" dt="2019-04-18T06:27:52.344" v="138" actId="478"/>
          <ac:spMkLst>
            <pc:docMk/>
            <pc:sldMk cId="2939822458" sldId="260"/>
            <ac:spMk id="2" creationId="{0AA21041-5D87-47C8-B2B1-1051BFC134C3}"/>
          </ac:spMkLst>
        </pc:spChg>
        <pc:spChg chg="mod">
          <ac:chgData name="K Chris" userId="7f9e1bb7b6b0c2b3" providerId="LiveId" clId="{9E8B6B7A-6C0D-4C17-8E79-220E530BA1E5}" dt="2019-04-18T06:50:37.940" v="397" actId="14100"/>
          <ac:spMkLst>
            <pc:docMk/>
            <pc:sldMk cId="2939822458" sldId="260"/>
            <ac:spMk id="4" creationId="{D04D3F6B-A4AF-40E9-9A36-CB8A9FE2F8E0}"/>
          </ac:spMkLst>
        </pc:spChg>
        <pc:spChg chg="add del mod">
          <ac:chgData name="K Chris" userId="7f9e1bb7b6b0c2b3" providerId="LiveId" clId="{9E8B6B7A-6C0D-4C17-8E79-220E530BA1E5}" dt="2019-04-18T06:25:36.368" v="107"/>
          <ac:spMkLst>
            <pc:docMk/>
            <pc:sldMk cId="2939822458" sldId="260"/>
            <ac:spMk id="7" creationId="{39BBD5DA-C073-4C2E-978A-7AB36B62F0B0}"/>
          </ac:spMkLst>
        </pc:spChg>
        <pc:spChg chg="add del mod">
          <ac:chgData name="K Chris" userId="7f9e1bb7b6b0c2b3" providerId="LiveId" clId="{9E8B6B7A-6C0D-4C17-8E79-220E530BA1E5}" dt="2019-04-18T06:20:56.475" v="7" actId="478"/>
          <ac:spMkLst>
            <pc:docMk/>
            <pc:sldMk cId="2939822458" sldId="260"/>
            <ac:spMk id="24" creationId="{7A53775D-4DAA-4E6B-8D3D-8F2ABA71C1E4}"/>
          </ac:spMkLst>
        </pc:spChg>
        <pc:spChg chg="add del mod">
          <ac:chgData name="K Chris" userId="7f9e1bb7b6b0c2b3" providerId="LiveId" clId="{9E8B6B7A-6C0D-4C17-8E79-220E530BA1E5}" dt="2019-04-18T06:21:08.493" v="13" actId="478"/>
          <ac:spMkLst>
            <pc:docMk/>
            <pc:sldMk cId="2939822458" sldId="260"/>
            <ac:spMk id="25" creationId="{A1724EC3-6960-43D4-97A7-881798E2A57A}"/>
          </ac:spMkLst>
        </pc:spChg>
        <pc:spChg chg="add del mod">
          <ac:chgData name="K Chris" userId="7f9e1bb7b6b0c2b3" providerId="LiveId" clId="{9E8B6B7A-6C0D-4C17-8E79-220E530BA1E5}" dt="2019-04-18T06:28:18.753" v="150" actId="478"/>
          <ac:spMkLst>
            <pc:docMk/>
            <pc:sldMk cId="2939822458" sldId="260"/>
            <ac:spMk id="26" creationId="{833C5C4F-AB56-437C-BCF7-2D09461F2AB1}"/>
          </ac:spMkLst>
        </pc:spChg>
        <pc:spChg chg="add del mod">
          <ac:chgData name="K Chris" userId="7f9e1bb7b6b0c2b3" providerId="LiveId" clId="{9E8B6B7A-6C0D-4C17-8E79-220E530BA1E5}" dt="2019-04-18T06:33:42.759" v="210" actId="478"/>
          <ac:spMkLst>
            <pc:docMk/>
            <pc:sldMk cId="2939822458" sldId="260"/>
            <ac:spMk id="27" creationId="{67EE0DB0-4DF7-4979-AAA5-81BA72431D6C}"/>
          </ac:spMkLst>
        </pc:spChg>
        <pc:spChg chg="add mod">
          <ac:chgData name="K Chris" userId="7f9e1bb7b6b0c2b3" providerId="LiveId" clId="{9E8B6B7A-6C0D-4C17-8E79-220E530BA1E5}" dt="2019-04-18T06:53:28.562" v="430" actId="207"/>
          <ac:spMkLst>
            <pc:docMk/>
            <pc:sldMk cId="2939822458" sldId="260"/>
            <ac:spMk id="30" creationId="{869DB877-3808-4E9D-867F-8BFF517FE3E2}"/>
          </ac:spMkLst>
        </pc:spChg>
        <pc:spChg chg="add del mod">
          <ac:chgData name="K Chris" userId="7f9e1bb7b6b0c2b3" providerId="LiveId" clId="{9E8B6B7A-6C0D-4C17-8E79-220E530BA1E5}" dt="2019-04-18T06:27:51.450" v="137"/>
          <ac:spMkLst>
            <pc:docMk/>
            <pc:sldMk cId="2939822458" sldId="260"/>
            <ac:spMk id="31" creationId="{1C990977-C140-4C94-89F6-EFF181C04E7A}"/>
          </ac:spMkLst>
        </pc:spChg>
        <pc:spChg chg="add del mod">
          <ac:chgData name="K Chris" userId="7f9e1bb7b6b0c2b3" providerId="LiveId" clId="{9E8B6B7A-6C0D-4C17-8E79-220E530BA1E5}" dt="2019-04-18T06:27:54.341" v="140"/>
          <ac:spMkLst>
            <pc:docMk/>
            <pc:sldMk cId="2939822458" sldId="260"/>
            <ac:spMk id="33" creationId="{6AA4439B-8530-49FB-9083-4B5EEB88E27E}"/>
          </ac:spMkLst>
        </pc:spChg>
        <pc:spChg chg="add mod">
          <ac:chgData name="K Chris" userId="7f9e1bb7b6b0c2b3" providerId="LiveId" clId="{9E8B6B7A-6C0D-4C17-8E79-220E530BA1E5}" dt="2019-04-18T07:34:10.451" v="808" actId="1076"/>
          <ac:spMkLst>
            <pc:docMk/>
            <pc:sldMk cId="2939822458" sldId="260"/>
            <ac:spMk id="38" creationId="{F30129B5-E531-4916-ABA7-02A55D99B105}"/>
          </ac:spMkLst>
        </pc:spChg>
        <pc:spChg chg="add del mod">
          <ac:chgData name="K Chris" userId="7f9e1bb7b6b0c2b3" providerId="LiveId" clId="{9E8B6B7A-6C0D-4C17-8E79-220E530BA1E5}" dt="2019-04-18T06:48:51.688" v="382" actId="478"/>
          <ac:spMkLst>
            <pc:docMk/>
            <pc:sldMk cId="2939822458" sldId="260"/>
            <ac:spMk id="42" creationId="{B9D83DAC-0340-490B-8A79-631B6D2FFBEC}"/>
          </ac:spMkLst>
        </pc:spChg>
        <pc:spChg chg="add mod">
          <ac:chgData name="K Chris" userId="7f9e1bb7b6b0c2b3" providerId="LiveId" clId="{9E8B6B7A-6C0D-4C17-8E79-220E530BA1E5}" dt="2019-04-18T06:50:28.188" v="396" actId="1076"/>
          <ac:spMkLst>
            <pc:docMk/>
            <pc:sldMk cId="2939822458" sldId="260"/>
            <ac:spMk id="43" creationId="{36A534DF-5ECC-4E94-AE15-F4CBD04852E2}"/>
          </ac:spMkLst>
        </pc:spChg>
        <pc:spChg chg="add del mod">
          <ac:chgData name="K Chris" userId="7f9e1bb7b6b0c2b3" providerId="LiveId" clId="{9E8B6B7A-6C0D-4C17-8E79-220E530BA1E5}" dt="2019-04-18T06:48:10.077" v="370" actId="478"/>
          <ac:spMkLst>
            <pc:docMk/>
            <pc:sldMk cId="2939822458" sldId="260"/>
            <ac:spMk id="77" creationId="{ACEAED0D-D6EF-4725-B844-82F07C9DAA97}"/>
          </ac:spMkLst>
        </pc:spChg>
        <pc:spChg chg="add mod">
          <ac:chgData name="K Chris" userId="7f9e1bb7b6b0c2b3" providerId="LiveId" clId="{9E8B6B7A-6C0D-4C17-8E79-220E530BA1E5}" dt="2019-04-18T06:50:28.188" v="396" actId="1076"/>
          <ac:spMkLst>
            <pc:docMk/>
            <pc:sldMk cId="2939822458" sldId="260"/>
            <ac:spMk id="78" creationId="{BF99A667-78E9-4FD3-A7C8-6D0766896634}"/>
          </ac:spMkLst>
        </pc:spChg>
        <pc:spChg chg="add mod">
          <ac:chgData name="K Chris" userId="7f9e1bb7b6b0c2b3" providerId="LiveId" clId="{9E8B6B7A-6C0D-4C17-8E79-220E530BA1E5}" dt="2019-04-18T06:50:28.188" v="396" actId="1076"/>
          <ac:spMkLst>
            <pc:docMk/>
            <pc:sldMk cId="2939822458" sldId="260"/>
            <ac:spMk id="79" creationId="{8DCEF380-F6BE-4548-BE22-E761BBFA1C21}"/>
          </ac:spMkLst>
        </pc:spChg>
        <pc:spChg chg="add del mod">
          <ac:chgData name="K Chris" userId="7f9e1bb7b6b0c2b3" providerId="LiveId" clId="{9E8B6B7A-6C0D-4C17-8E79-220E530BA1E5}" dt="2019-04-18T07:08:19.222" v="482" actId="478"/>
          <ac:spMkLst>
            <pc:docMk/>
            <pc:sldMk cId="2939822458" sldId="260"/>
            <ac:spMk id="102" creationId="{25D4C47E-858E-4595-9CA5-D52A1A781BC5}"/>
          </ac:spMkLst>
        </pc:spChg>
        <pc:spChg chg="add del mod">
          <ac:chgData name="K Chris" userId="7f9e1bb7b6b0c2b3" providerId="LiveId" clId="{9E8B6B7A-6C0D-4C17-8E79-220E530BA1E5}" dt="2019-04-18T07:34:06.233" v="806" actId="478"/>
          <ac:spMkLst>
            <pc:docMk/>
            <pc:sldMk cId="2939822458" sldId="260"/>
            <ac:spMk id="103" creationId="{075FDBF3-B7B7-4132-9268-D389F3AF4873}"/>
          </ac:spMkLst>
        </pc:spChg>
        <pc:spChg chg="add del mod">
          <ac:chgData name="K Chris" userId="7f9e1bb7b6b0c2b3" providerId="LiveId" clId="{9E8B6B7A-6C0D-4C17-8E79-220E530BA1E5}" dt="2019-04-18T06:54:52.618" v="463" actId="478"/>
          <ac:spMkLst>
            <pc:docMk/>
            <pc:sldMk cId="2939822458" sldId="260"/>
            <ac:spMk id="106" creationId="{0591852D-FEE0-4EBF-AE89-7C7D0AF38A05}"/>
          </ac:spMkLst>
        </pc:spChg>
        <pc:spChg chg="add del mod">
          <ac:chgData name="K Chris" userId="7f9e1bb7b6b0c2b3" providerId="LiveId" clId="{9E8B6B7A-6C0D-4C17-8E79-220E530BA1E5}" dt="2019-04-18T07:22:47.596" v="801" actId="478"/>
          <ac:spMkLst>
            <pc:docMk/>
            <pc:sldMk cId="2939822458" sldId="260"/>
            <ac:spMk id="109" creationId="{8A989747-39D1-41C7-9F5C-FD382904970B}"/>
          </ac:spMkLst>
        </pc:spChg>
        <pc:spChg chg="add del mod">
          <ac:chgData name="K Chris" userId="7f9e1bb7b6b0c2b3" providerId="LiveId" clId="{9E8B6B7A-6C0D-4C17-8E79-220E530BA1E5}" dt="2019-04-18T07:34:04.188" v="805" actId="478"/>
          <ac:spMkLst>
            <pc:docMk/>
            <pc:sldMk cId="2939822458" sldId="260"/>
            <ac:spMk id="112" creationId="{00468757-929E-4F09-949A-48281A30F0C1}"/>
          </ac:spMkLst>
        </pc:spChg>
        <pc:spChg chg="add del mod">
          <ac:chgData name="K Chris" userId="7f9e1bb7b6b0c2b3" providerId="LiveId" clId="{9E8B6B7A-6C0D-4C17-8E79-220E530BA1E5}" dt="2019-04-18T08:46:27.512" v="1390" actId="478"/>
          <ac:spMkLst>
            <pc:docMk/>
            <pc:sldMk cId="2939822458" sldId="260"/>
            <ac:spMk id="113" creationId="{71A86CA7-2CE0-495E-B6CD-34492F172D72}"/>
          </ac:spMkLst>
        </pc:spChg>
        <pc:spChg chg="add mod">
          <ac:chgData name="K Chris" userId="7f9e1bb7b6b0c2b3" providerId="LiveId" clId="{9E8B6B7A-6C0D-4C17-8E79-220E530BA1E5}" dt="2019-04-18T08:47:46.370" v="1863" actId="1076"/>
          <ac:spMkLst>
            <pc:docMk/>
            <pc:sldMk cId="2939822458" sldId="260"/>
            <ac:spMk id="114" creationId="{753E5C3C-6659-413F-B605-295B7CC91A1E}"/>
          </ac:spMkLst>
        </pc:spChg>
        <pc:picChg chg="add del mod">
          <ac:chgData name="K Chris" userId="7f9e1bb7b6b0c2b3" providerId="LiveId" clId="{9E8B6B7A-6C0D-4C17-8E79-220E530BA1E5}" dt="2019-04-18T06:33:42.759" v="210" actId="478"/>
          <ac:picMkLst>
            <pc:docMk/>
            <pc:sldMk cId="2939822458" sldId="260"/>
            <ac:picMk id="6" creationId="{E34F130A-5EA4-4344-AF63-D382586FB3AC}"/>
          </ac:picMkLst>
        </pc:picChg>
        <pc:picChg chg="add del mod">
          <ac:chgData name="K Chris" userId="7f9e1bb7b6b0c2b3" providerId="LiveId" clId="{9E8B6B7A-6C0D-4C17-8E79-220E530BA1E5}" dt="2019-04-18T06:29:26.266" v="172" actId="478"/>
          <ac:picMkLst>
            <pc:docMk/>
            <pc:sldMk cId="2939822458" sldId="260"/>
            <ac:picMk id="10" creationId="{21023A5A-A0C8-471A-BBBF-406888F9DA82}"/>
          </ac:picMkLst>
        </pc:picChg>
        <pc:picChg chg="add del mod">
          <ac:chgData name="K Chris" userId="7f9e1bb7b6b0c2b3" providerId="LiveId" clId="{9E8B6B7A-6C0D-4C17-8E79-220E530BA1E5}" dt="2019-04-18T06:29:24.804" v="171"/>
          <ac:picMkLst>
            <pc:docMk/>
            <pc:sldMk cId="2939822458" sldId="260"/>
            <ac:picMk id="12" creationId="{B508E1A9-B640-46B6-8435-8E215795A1CE}"/>
          </ac:picMkLst>
        </pc:picChg>
        <pc:picChg chg="add del mod">
          <ac:chgData name="K Chris" userId="7f9e1bb7b6b0c2b3" providerId="LiveId" clId="{9E8B6B7A-6C0D-4C17-8E79-220E530BA1E5}" dt="2019-04-18T07:10:59.799" v="483" actId="478"/>
          <ac:picMkLst>
            <pc:docMk/>
            <pc:sldMk cId="2939822458" sldId="260"/>
            <ac:picMk id="14" creationId="{CA0E2CFF-982F-4E1F-8BCF-2AAAD37B9DF0}"/>
          </ac:picMkLst>
        </pc:picChg>
        <pc:picChg chg="add mod">
          <ac:chgData name="K Chris" userId="7f9e1bb7b6b0c2b3" providerId="LiveId" clId="{9E8B6B7A-6C0D-4C17-8E79-220E530BA1E5}" dt="2019-04-18T06:43:21.251" v="272" actId="1076"/>
          <ac:picMkLst>
            <pc:docMk/>
            <pc:sldMk cId="2939822458" sldId="260"/>
            <ac:picMk id="16" creationId="{090AB3CF-9132-4DD0-980A-93ED06803A8C}"/>
          </ac:picMkLst>
        </pc:picChg>
        <pc:picChg chg="add mod">
          <ac:chgData name="K Chris" userId="7f9e1bb7b6b0c2b3" providerId="LiveId" clId="{9E8B6B7A-6C0D-4C17-8E79-220E530BA1E5}" dt="2019-04-18T06:48:30.420" v="378" actId="1076"/>
          <ac:picMkLst>
            <pc:docMk/>
            <pc:sldMk cId="2939822458" sldId="260"/>
            <ac:picMk id="18" creationId="{7FA87262-00C9-489E-8679-3F0FAF51DD15}"/>
          </ac:picMkLst>
        </pc:picChg>
        <pc:picChg chg="add mod">
          <ac:chgData name="K Chris" userId="7f9e1bb7b6b0c2b3" providerId="LiveId" clId="{9E8B6B7A-6C0D-4C17-8E79-220E530BA1E5}" dt="2019-04-18T06:48:30.420" v="378" actId="1076"/>
          <ac:picMkLst>
            <pc:docMk/>
            <pc:sldMk cId="2939822458" sldId="260"/>
            <ac:picMk id="20" creationId="{3DB985E2-F276-4885-B11D-F6B01B420DF9}"/>
          </ac:picMkLst>
        </pc:picChg>
        <pc:picChg chg="add mod">
          <ac:chgData name="K Chris" userId="7f9e1bb7b6b0c2b3" providerId="LiveId" clId="{9E8B6B7A-6C0D-4C17-8E79-220E530BA1E5}" dt="2019-04-18T08:40:54.887" v="1234" actId="1076"/>
          <ac:picMkLst>
            <pc:docMk/>
            <pc:sldMk cId="2939822458" sldId="260"/>
            <ac:picMk id="22" creationId="{DF2BBDB7-38A6-4C1B-86A0-4D6C092635CA}"/>
          </ac:picMkLst>
        </pc:picChg>
        <pc:picChg chg="add del mod">
          <ac:chgData name="K Chris" userId="7f9e1bb7b6b0c2b3" providerId="LiveId" clId="{9E8B6B7A-6C0D-4C17-8E79-220E530BA1E5}" dt="2019-04-18T06:49:45.461" v="392" actId="478"/>
          <ac:picMkLst>
            <pc:docMk/>
            <pc:sldMk cId="2939822458" sldId="260"/>
            <ac:picMk id="29" creationId="{E7E7C838-2488-4805-8D60-35C21DBFDF05}"/>
          </ac:picMkLst>
        </pc:picChg>
        <pc:picChg chg="mod">
          <ac:chgData name="K Chris" userId="7f9e1bb7b6b0c2b3" providerId="LiveId" clId="{9E8B6B7A-6C0D-4C17-8E79-220E530BA1E5}" dt="2019-04-18T06:53:20.168" v="423" actId="12788"/>
          <ac:picMkLst>
            <pc:docMk/>
            <pc:sldMk cId="2939822458" sldId="260"/>
            <ac:picMk id="32" creationId="{111CC53B-E03E-4AC8-8788-6613E9BC7A55}"/>
          </ac:picMkLst>
        </pc:picChg>
        <pc:picChg chg="add del mod">
          <ac:chgData name="K Chris" userId="7f9e1bb7b6b0c2b3" providerId="LiveId" clId="{9E8B6B7A-6C0D-4C17-8E79-220E530BA1E5}" dt="2019-04-18T06:30:06.161" v="194" actId="478"/>
          <ac:picMkLst>
            <pc:docMk/>
            <pc:sldMk cId="2939822458" sldId="260"/>
            <ac:picMk id="45" creationId="{1A2378BA-396C-4190-AA54-DD895F099222}"/>
          </ac:picMkLst>
        </pc:picChg>
        <pc:picChg chg="add mod">
          <ac:chgData name="K Chris" userId="7f9e1bb7b6b0c2b3" providerId="LiveId" clId="{9E8B6B7A-6C0D-4C17-8E79-220E530BA1E5}" dt="2019-04-18T06:50:28.188" v="396" actId="1076"/>
          <ac:picMkLst>
            <pc:docMk/>
            <pc:sldMk cId="2939822458" sldId="260"/>
            <ac:picMk id="46" creationId="{5159E595-516E-45D6-824A-C2F418B5483B}"/>
          </ac:picMkLst>
        </pc:picChg>
        <pc:picChg chg="add mod">
          <ac:chgData name="K Chris" userId="7f9e1bb7b6b0c2b3" providerId="LiveId" clId="{9E8B6B7A-6C0D-4C17-8E79-220E530BA1E5}" dt="2019-04-18T06:50:28.188" v="396" actId="1076"/>
          <ac:picMkLst>
            <pc:docMk/>
            <pc:sldMk cId="2939822458" sldId="260"/>
            <ac:picMk id="47" creationId="{7BD3CE75-DE30-44C7-86CA-AC7FCAFD66E3}"/>
          </ac:picMkLst>
        </pc:picChg>
        <pc:picChg chg="add mod">
          <ac:chgData name="K Chris" userId="7f9e1bb7b6b0c2b3" providerId="LiveId" clId="{9E8B6B7A-6C0D-4C17-8E79-220E530BA1E5}" dt="2019-04-18T06:50:28.188" v="396" actId="1076"/>
          <ac:picMkLst>
            <pc:docMk/>
            <pc:sldMk cId="2939822458" sldId="260"/>
            <ac:picMk id="48" creationId="{222A7AD5-D88F-4F5A-8BF7-2429C5C95A9D}"/>
          </ac:picMkLst>
        </pc:picChg>
        <pc:picChg chg="add mod">
          <ac:chgData name="K Chris" userId="7f9e1bb7b6b0c2b3" providerId="LiveId" clId="{9E8B6B7A-6C0D-4C17-8E79-220E530BA1E5}" dt="2019-04-18T06:50:28.188" v="396" actId="1076"/>
          <ac:picMkLst>
            <pc:docMk/>
            <pc:sldMk cId="2939822458" sldId="260"/>
            <ac:picMk id="49" creationId="{AEC23894-A31D-40FE-A0CA-79E14C291AC9}"/>
          </ac:picMkLst>
        </pc:picChg>
        <pc:picChg chg="add mod">
          <ac:chgData name="K Chris" userId="7f9e1bb7b6b0c2b3" providerId="LiveId" clId="{9E8B6B7A-6C0D-4C17-8E79-220E530BA1E5}" dt="2019-04-18T06:50:28.188" v="396" actId="1076"/>
          <ac:picMkLst>
            <pc:docMk/>
            <pc:sldMk cId="2939822458" sldId="260"/>
            <ac:picMk id="50" creationId="{23BC6128-8722-4298-86B7-EF260589DB90}"/>
          </ac:picMkLst>
        </pc:picChg>
        <pc:picChg chg="del">
          <ac:chgData name="K Chris" userId="7f9e1bb7b6b0c2b3" providerId="LiveId" clId="{9E8B6B7A-6C0D-4C17-8E79-220E530BA1E5}" dt="2019-04-18T06:20:38.774" v="0" actId="478"/>
          <ac:picMkLst>
            <pc:docMk/>
            <pc:sldMk cId="2939822458" sldId="260"/>
            <ac:picMk id="51" creationId="{CADCC8EC-1CB8-416E-B04F-88A9979F2B0C}"/>
          </ac:picMkLst>
        </pc:picChg>
        <pc:picChg chg="add mod">
          <ac:chgData name="K Chris" userId="7f9e1bb7b6b0c2b3" providerId="LiveId" clId="{9E8B6B7A-6C0D-4C17-8E79-220E530BA1E5}" dt="2019-04-18T06:50:28.188" v="396" actId="1076"/>
          <ac:picMkLst>
            <pc:docMk/>
            <pc:sldMk cId="2939822458" sldId="260"/>
            <ac:picMk id="52" creationId="{12E8169D-D406-444D-8F35-90F7E3BC4508}"/>
          </ac:picMkLst>
        </pc:picChg>
        <pc:picChg chg="add mod">
          <ac:chgData name="K Chris" userId="7f9e1bb7b6b0c2b3" providerId="LiveId" clId="{9E8B6B7A-6C0D-4C17-8E79-220E530BA1E5}" dt="2019-04-18T06:50:28.188" v="396" actId="1076"/>
          <ac:picMkLst>
            <pc:docMk/>
            <pc:sldMk cId="2939822458" sldId="260"/>
            <ac:picMk id="53" creationId="{B74C7E56-88E0-4B89-91CC-BC6557B48447}"/>
          </ac:picMkLst>
        </pc:picChg>
        <pc:picChg chg="add mod">
          <ac:chgData name="K Chris" userId="7f9e1bb7b6b0c2b3" providerId="LiveId" clId="{9E8B6B7A-6C0D-4C17-8E79-220E530BA1E5}" dt="2019-04-18T06:50:28.188" v="396" actId="1076"/>
          <ac:picMkLst>
            <pc:docMk/>
            <pc:sldMk cId="2939822458" sldId="260"/>
            <ac:picMk id="54" creationId="{BCD30B02-52B3-4BE5-BC5C-29BC152062EE}"/>
          </ac:picMkLst>
        </pc:picChg>
        <pc:picChg chg="add mod">
          <ac:chgData name="K Chris" userId="7f9e1bb7b6b0c2b3" providerId="LiveId" clId="{9E8B6B7A-6C0D-4C17-8E79-220E530BA1E5}" dt="2019-04-18T06:50:28.188" v="396" actId="1076"/>
          <ac:picMkLst>
            <pc:docMk/>
            <pc:sldMk cId="2939822458" sldId="260"/>
            <ac:picMk id="55" creationId="{99004099-7AEB-4848-908A-1EF4BA799BFF}"/>
          </ac:picMkLst>
        </pc:picChg>
        <pc:picChg chg="add mod">
          <ac:chgData name="K Chris" userId="7f9e1bb7b6b0c2b3" providerId="LiveId" clId="{9E8B6B7A-6C0D-4C17-8E79-220E530BA1E5}" dt="2019-04-18T06:50:28.188" v="396" actId="1076"/>
          <ac:picMkLst>
            <pc:docMk/>
            <pc:sldMk cId="2939822458" sldId="260"/>
            <ac:picMk id="56" creationId="{3388087D-0CCC-436D-B36A-D30802FEE5BE}"/>
          </ac:picMkLst>
        </pc:picChg>
        <pc:picChg chg="add mod">
          <ac:chgData name="K Chris" userId="7f9e1bb7b6b0c2b3" providerId="LiveId" clId="{9E8B6B7A-6C0D-4C17-8E79-220E530BA1E5}" dt="2019-04-18T06:50:28.188" v="396" actId="1076"/>
          <ac:picMkLst>
            <pc:docMk/>
            <pc:sldMk cId="2939822458" sldId="260"/>
            <ac:picMk id="57" creationId="{EC3ADA75-D1B4-49E0-BA7B-6487EAD1C62C}"/>
          </ac:picMkLst>
        </pc:picChg>
        <pc:picChg chg="add mod">
          <ac:chgData name="K Chris" userId="7f9e1bb7b6b0c2b3" providerId="LiveId" clId="{9E8B6B7A-6C0D-4C17-8E79-220E530BA1E5}" dt="2019-04-18T06:50:28.188" v="396" actId="1076"/>
          <ac:picMkLst>
            <pc:docMk/>
            <pc:sldMk cId="2939822458" sldId="260"/>
            <ac:picMk id="58" creationId="{F778E129-EEC1-4107-86C9-B65E360A68A0}"/>
          </ac:picMkLst>
        </pc:picChg>
        <pc:picChg chg="add mod">
          <ac:chgData name="K Chris" userId="7f9e1bb7b6b0c2b3" providerId="LiveId" clId="{9E8B6B7A-6C0D-4C17-8E79-220E530BA1E5}" dt="2019-04-18T06:50:28.188" v="396" actId="1076"/>
          <ac:picMkLst>
            <pc:docMk/>
            <pc:sldMk cId="2939822458" sldId="260"/>
            <ac:picMk id="59" creationId="{2388AA02-07A8-4C54-A11C-6BD7003BFA6E}"/>
          </ac:picMkLst>
        </pc:picChg>
        <pc:picChg chg="del">
          <ac:chgData name="K Chris" userId="7f9e1bb7b6b0c2b3" providerId="LiveId" clId="{9E8B6B7A-6C0D-4C17-8E79-220E530BA1E5}" dt="2019-04-18T06:20:38.774" v="0" actId="478"/>
          <ac:picMkLst>
            <pc:docMk/>
            <pc:sldMk cId="2939822458" sldId="260"/>
            <ac:picMk id="60" creationId="{DFFBAC72-0B81-4C1F-B255-B1D45B4387A1}"/>
          </ac:picMkLst>
        </pc:picChg>
        <pc:picChg chg="del">
          <ac:chgData name="K Chris" userId="7f9e1bb7b6b0c2b3" providerId="LiveId" clId="{9E8B6B7A-6C0D-4C17-8E79-220E530BA1E5}" dt="2019-04-18T06:20:38.774" v="0" actId="478"/>
          <ac:picMkLst>
            <pc:docMk/>
            <pc:sldMk cId="2939822458" sldId="260"/>
            <ac:picMk id="61" creationId="{1477E567-77D9-4AD0-ABFB-053E4B14E760}"/>
          </ac:picMkLst>
        </pc:picChg>
        <pc:picChg chg="del">
          <ac:chgData name="K Chris" userId="7f9e1bb7b6b0c2b3" providerId="LiveId" clId="{9E8B6B7A-6C0D-4C17-8E79-220E530BA1E5}" dt="2019-04-18T06:20:38.774" v="0" actId="478"/>
          <ac:picMkLst>
            <pc:docMk/>
            <pc:sldMk cId="2939822458" sldId="260"/>
            <ac:picMk id="62" creationId="{9F8B0ECF-6E45-493E-BF89-FC2A6C1DC4DB}"/>
          </ac:picMkLst>
        </pc:picChg>
        <pc:picChg chg="add mod">
          <ac:chgData name="K Chris" userId="7f9e1bb7b6b0c2b3" providerId="LiveId" clId="{9E8B6B7A-6C0D-4C17-8E79-220E530BA1E5}" dt="2019-04-18T06:50:28.188" v="396" actId="1076"/>
          <ac:picMkLst>
            <pc:docMk/>
            <pc:sldMk cId="2939822458" sldId="260"/>
            <ac:picMk id="63" creationId="{AD40AE3E-2957-4B50-9F04-444B38A0F320}"/>
          </ac:picMkLst>
        </pc:picChg>
        <pc:picChg chg="add mod">
          <ac:chgData name="K Chris" userId="7f9e1bb7b6b0c2b3" providerId="LiveId" clId="{9E8B6B7A-6C0D-4C17-8E79-220E530BA1E5}" dt="2019-04-18T06:50:28.188" v="396" actId="1076"/>
          <ac:picMkLst>
            <pc:docMk/>
            <pc:sldMk cId="2939822458" sldId="260"/>
            <ac:picMk id="64" creationId="{576F871E-46B2-4DD2-B9F9-17203402CEFE}"/>
          </ac:picMkLst>
        </pc:picChg>
        <pc:picChg chg="add mod">
          <ac:chgData name="K Chris" userId="7f9e1bb7b6b0c2b3" providerId="LiveId" clId="{9E8B6B7A-6C0D-4C17-8E79-220E530BA1E5}" dt="2019-04-18T06:50:28.188" v="396" actId="1076"/>
          <ac:picMkLst>
            <pc:docMk/>
            <pc:sldMk cId="2939822458" sldId="260"/>
            <ac:picMk id="65" creationId="{B860F836-D286-4DE2-BC11-F047B358A263}"/>
          </ac:picMkLst>
        </pc:picChg>
        <pc:picChg chg="add mod">
          <ac:chgData name="K Chris" userId="7f9e1bb7b6b0c2b3" providerId="LiveId" clId="{9E8B6B7A-6C0D-4C17-8E79-220E530BA1E5}" dt="2019-04-18T06:50:28.188" v="396" actId="1076"/>
          <ac:picMkLst>
            <pc:docMk/>
            <pc:sldMk cId="2939822458" sldId="260"/>
            <ac:picMk id="66" creationId="{A4945681-3DD7-4AA1-B95C-F3E4D76FEE5B}"/>
          </ac:picMkLst>
        </pc:picChg>
        <pc:picChg chg="del">
          <ac:chgData name="K Chris" userId="7f9e1bb7b6b0c2b3" providerId="LiveId" clId="{9E8B6B7A-6C0D-4C17-8E79-220E530BA1E5}" dt="2019-04-18T06:20:38.774" v="0" actId="478"/>
          <ac:picMkLst>
            <pc:docMk/>
            <pc:sldMk cId="2939822458" sldId="260"/>
            <ac:picMk id="67" creationId="{CC3D5CDF-81D5-443B-97D0-14D2D9DFA929}"/>
          </ac:picMkLst>
        </pc:picChg>
        <pc:picChg chg="del">
          <ac:chgData name="K Chris" userId="7f9e1bb7b6b0c2b3" providerId="LiveId" clId="{9E8B6B7A-6C0D-4C17-8E79-220E530BA1E5}" dt="2019-04-18T06:20:38.774" v="0" actId="478"/>
          <ac:picMkLst>
            <pc:docMk/>
            <pc:sldMk cId="2939822458" sldId="260"/>
            <ac:picMk id="68" creationId="{D0BAD6DC-26B6-4FDF-B1AB-429876D8B471}"/>
          </ac:picMkLst>
        </pc:picChg>
        <pc:picChg chg="del">
          <ac:chgData name="K Chris" userId="7f9e1bb7b6b0c2b3" providerId="LiveId" clId="{9E8B6B7A-6C0D-4C17-8E79-220E530BA1E5}" dt="2019-04-18T06:20:38.774" v="0" actId="478"/>
          <ac:picMkLst>
            <pc:docMk/>
            <pc:sldMk cId="2939822458" sldId="260"/>
            <ac:picMk id="69" creationId="{B54BB81E-0180-43A1-B9E0-9A1275CEDCA0}"/>
          </ac:picMkLst>
        </pc:picChg>
        <pc:picChg chg="del">
          <ac:chgData name="K Chris" userId="7f9e1bb7b6b0c2b3" providerId="LiveId" clId="{9E8B6B7A-6C0D-4C17-8E79-220E530BA1E5}" dt="2019-04-18T06:20:38.774" v="0" actId="478"/>
          <ac:picMkLst>
            <pc:docMk/>
            <pc:sldMk cId="2939822458" sldId="260"/>
            <ac:picMk id="70" creationId="{A585B8A7-56C7-4A55-90A0-7399D828CBA3}"/>
          </ac:picMkLst>
        </pc:picChg>
        <pc:picChg chg="add mod">
          <ac:chgData name="K Chris" userId="7f9e1bb7b6b0c2b3" providerId="LiveId" clId="{9E8B6B7A-6C0D-4C17-8E79-220E530BA1E5}" dt="2019-04-18T06:50:28.188" v="396" actId="1076"/>
          <ac:picMkLst>
            <pc:docMk/>
            <pc:sldMk cId="2939822458" sldId="260"/>
            <ac:picMk id="71" creationId="{6BDDEE8D-88FD-4381-AE75-62945C183340}"/>
          </ac:picMkLst>
        </pc:picChg>
        <pc:picChg chg="add del mod">
          <ac:chgData name="K Chris" userId="7f9e1bb7b6b0c2b3" providerId="LiveId" clId="{9E8B6B7A-6C0D-4C17-8E79-220E530BA1E5}" dt="2019-04-18T06:29:57.248" v="181" actId="478"/>
          <ac:picMkLst>
            <pc:docMk/>
            <pc:sldMk cId="2939822458" sldId="260"/>
            <ac:picMk id="72" creationId="{B4023D68-6CD7-4276-AB5F-1A031CE2195E}"/>
          </ac:picMkLst>
        </pc:picChg>
        <pc:picChg chg="add del mod">
          <ac:chgData name="K Chris" userId="7f9e1bb7b6b0c2b3" providerId="LiveId" clId="{9E8B6B7A-6C0D-4C17-8E79-220E530BA1E5}" dt="2019-04-18T06:29:56.275" v="180"/>
          <ac:picMkLst>
            <pc:docMk/>
            <pc:sldMk cId="2939822458" sldId="260"/>
            <ac:picMk id="73" creationId="{AE37BF97-1226-41DD-AC9F-5C74D265A551}"/>
          </ac:picMkLst>
        </pc:picChg>
        <pc:picChg chg="add mod">
          <ac:chgData name="K Chris" userId="7f9e1bb7b6b0c2b3" providerId="LiveId" clId="{9E8B6B7A-6C0D-4C17-8E79-220E530BA1E5}" dt="2019-04-18T06:50:28.188" v="396" actId="1076"/>
          <ac:picMkLst>
            <pc:docMk/>
            <pc:sldMk cId="2939822458" sldId="260"/>
            <ac:picMk id="74" creationId="{2A37C98B-AE84-45ED-9C86-4592FC3CE8A5}"/>
          </ac:picMkLst>
        </pc:picChg>
        <pc:picChg chg="add del mod">
          <ac:chgData name="K Chris" userId="7f9e1bb7b6b0c2b3" providerId="LiveId" clId="{9E8B6B7A-6C0D-4C17-8E79-220E530BA1E5}" dt="2019-04-18T06:30:04.944" v="193"/>
          <ac:picMkLst>
            <pc:docMk/>
            <pc:sldMk cId="2939822458" sldId="260"/>
            <ac:picMk id="75" creationId="{469B42A2-45CC-4F34-952E-494D22C7F9D3}"/>
          </ac:picMkLst>
        </pc:picChg>
        <pc:picChg chg="add mod">
          <ac:chgData name="K Chris" userId="7f9e1bb7b6b0c2b3" providerId="LiveId" clId="{9E8B6B7A-6C0D-4C17-8E79-220E530BA1E5}" dt="2019-04-18T06:50:28.188" v="396" actId="1076"/>
          <ac:picMkLst>
            <pc:docMk/>
            <pc:sldMk cId="2939822458" sldId="260"/>
            <ac:picMk id="76" creationId="{94D62E49-E73C-4DA4-8B3D-5D31D76C16F4}"/>
          </ac:picMkLst>
        </pc:picChg>
        <pc:picChg chg="add mod">
          <ac:chgData name="K Chris" userId="7f9e1bb7b6b0c2b3" providerId="LiveId" clId="{9E8B6B7A-6C0D-4C17-8E79-220E530BA1E5}" dt="2019-04-18T06:50:28.188" v="396" actId="1076"/>
          <ac:picMkLst>
            <pc:docMk/>
            <pc:sldMk cId="2939822458" sldId="260"/>
            <ac:picMk id="80" creationId="{C794BE40-9014-4177-81D8-F40C879AC39B}"/>
          </ac:picMkLst>
        </pc:picChg>
        <pc:picChg chg="add mod">
          <ac:chgData name="K Chris" userId="7f9e1bb7b6b0c2b3" providerId="LiveId" clId="{9E8B6B7A-6C0D-4C17-8E79-220E530BA1E5}" dt="2019-04-18T06:50:28.188" v="396" actId="1076"/>
          <ac:picMkLst>
            <pc:docMk/>
            <pc:sldMk cId="2939822458" sldId="260"/>
            <ac:picMk id="81" creationId="{2A5AA886-82DB-4A4F-AD78-E773B0F1E4EF}"/>
          </ac:picMkLst>
        </pc:picChg>
        <pc:picChg chg="add mod">
          <ac:chgData name="K Chris" userId="7f9e1bb7b6b0c2b3" providerId="LiveId" clId="{9E8B6B7A-6C0D-4C17-8E79-220E530BA1E5}" dt="2019-04-18T06:50:28.188" v="396" actId="1076"/>
          <ac:picMkLst>
            <pc:docMk/>
            <pc:sldMk cId="2939822458" sldId="260"/>
            <ac:picMk id="82" creationId="{4F8CBDF1-A390-4536-84F0-F2DCABB799D8}"/>
          </ac:picMkLst>
        </pc:picChg>
        <pc:picChg chg="add mod">
          <ac:chgData name="K Chris" userId="7f9e1bb7b6b0c2b3" providerId="LiveId" clId="{9E8B6B7A-6C0D-4C17-8E79-220E530BA1E5}" dt="2019-04-18T06:50:28.188" v="396" actId="1076"/>
          <ac:picMkLst>
            <pc:docMk/>
            <pc:sldMk cId="2939822458" sldId="260"/>
            <ac:picMk id="83" creationId="{370484BA-6D1E-4A2F-B04B-8D679112B75E}"/>
          </ac:picMkLst>
        </pc:picChg>
        <pc:picChg chg="add mod">
          <ac:chgData name="K Chris" userId="7f9e1bb7b6b0c2b3" providerId="LiveId" clId="{9E8B6B7A-6C0D-4C17-8E79-220E530BA1E5}" dt="2019-04-18T06:50:28.188" v="396" actId="1076"/>
          <ac:picMkLst>
            <pc:docMk/>
            <pc:sldMk cId="2939822458" sldId="260"/>
            <ac:picMk id="84" creationId="{E01C8F8E-7047-41D2-8E20-DD232EE4D604}"/>
          </ac:picMkLst>
        </pc:picChg>
        <pc:picChg chg="add mod">
          <ac:chgData name="K Chris" userId="7f9e1bb7b6b0c2b3" providerId="LiveId" clId="{9E8B6B7A-6C0D-4C17-8E79-220E530BA1E5}" dt="2019-04-18T06:50:28.188" v="396" actId="1076"/>
          <ac:picMkLst>
            <pc:docMk/>
            <pc:sldMk cId="2939822458" sldId="260"/>
            <ac:picMk id="85" creationId="{E0D2EF74-9DEC-49D9-A520-F9E6C3CEC91C}"/>
          </ac:picMkLst>
        </pc:picChg>
        <pc:picChg chg="add mod">
          <ac:chgData name="K Chris" userId="7f9e1bb7b6b0c2b3" providerId="LiveId" clId="{9E8B6B7A-6C0D-4C17-8E79-220E530BA1E5}" dt="2019-04-18T06:50:28.188" v="396" actId="1076"/>
          <ac:picMkLst>
            <pc:docMk/>
            <pc:sldMk cId="2939822458" sldId="260"/>
            <ac:picMk id="86" creationId="{0D66BE3A-4C99-4837-9CFF-9507C7E889B2}"/>
          </ac:picMkLst>
        </pc:picChg>
        <pc:picChg chg="add mod">
          <ac:chgData name="K Chris" userId="7f9e1bb7b6b0c2b3" providerId="LiveId" clId="{9E8B6B7A-6C0D-4C17-8E79-220E530BA1E5}" dt="2019-04-18T06:50:28.188" v="396" actId="1076"/>
          <ac:picMkLst>
            <pc:docMk/>
            <pc:sldMk cId="2939822458" sldId="260"/>
            <ac:picMk id="87" creationId="{DE642EAE-E136-431A-A74D-0C478A895D0E}"/>
          </ac:picMkLst>
        </pc:picChg>
        <pc:picChg chg="add mod">
          <ac:chgData name="K Chris" userId="7f9e1bb7b6b0c2b3" providerId="LiveId" clId="{9E8B6B7A-6C0D-4C17-8E79-220E530BA1E5}" dt="2019-04-18T06:50:28.188" v="396" actId="1076"/>
          <ac:picMkLst>
            <pc:docMk/>
            <pc:sldMk cId="2939822458" sldId="260"/>
            <ac:picMk id="88" creationId="{F49B80EC-E91A-4D4F-A379-064108258AD1}"/>
          </ac:picMkLst>
        </pc:picChg>
        <pc:picChg chg="add mod">
          <ac:chgData name="K Chris" userId="7f9e1bb7b6b0c2b3" providerId="LiveId" clId="{9E8B6B7A-6C0D-4C17-8E79-220E530BA1E5}" dt="2019-04-18T06:50:28.188" v="396" actId="1076"/>
          <ac:picMkLst>
            <pc:docMk/>
            <pc:sldMk cId="2939822458" sldId="260"/>
            <ac:picMk id="89" creationId="{91EF4F9A-949C-48AD-B5F5-6637EDFF4A05}"/>
          </ac:picMkLst>
        </pc:picChg>
        <pc:picChg chg="add mod">
          <ac:chgData name="K Chris" userId="7f9e1bb7b6b0c2b3" providerId="LiveId" clId="{9E8B6B7A-6C0D-4C17-8E79-220E530BA1E5}" dt="2019-04-18T06:50:28.188" v="396" actId="1076"/>
          <ac:picMkLst>
            <pc:docMk/>
            <pc:sldMk cId="2939822458" sldId="260"/>
            <ac:picMk id="90" creationId="{4F7D92D9-BF84-4709-9AD4-A184C0245218}"/>
          </ac:picMkLst>
        </pc:picChg>
        <pc:picChg chg="add mod">
          <ac:chgData name="K Chris" userId="7f9e1bb7b6b0c2b3" providerId="LiveId" clId="{9E8B6B7A-6C0D-4C17-8E79-220E530BA1E5}" dt="2019-04-18T06:50:28.188" v="396" actId="1076"/>
          <ac:picMkLst>
            <pc:docMk/>
            <pc:sldMk cId="2939822458" sldId="260"/>
            <ac:picMk id="91" creationId="{F2AA11F0-1651-4953-8BB7-8A7C37D9B42E}"/>
          </ac:picMkLst>
        </pc:picChg>
        <pc:picChg chg="add mod">
          <ac:chgData name="K Chris" userId="7f9e1bb7b6b0c2b3" providerId="LiveId" clId="{9E8B6B7A-6C0D-4C17-8E79-220E530BA1E5}" dt="2019-04-18T06:50:28.188" v="396" actId="1076"/>
          <ac:picMkLst>
            <pc:docMk/>
            <pc:sldMk cId="2939822458" sldId="260"/>
            <ac:picMk id="92" creationId="{FE405A1F-582F-4880-A9E6-061B3B5C9090}"/>
          </ac:picMkLst>
        </pc:picChg>
        <pc:picChg chg="add mod">
          <ac:chgData name="K Chris" userId="7f9e1bb7b6b0c2b3" providerId="LiveId" clId="{9E8B6B7A-6C0D-4C17-8E79-220E530BA1E5}" dt="2019-04-18T06:50:28.188" v="396" actId="1076"/>
          <ac:picMkLst>
            <pc:docMk/>
            <pc:sldMk cId="2939822458" sldId="260"/>
            <ac:picMk id="93" creationId="{53385F45-2954-41AA-A2FE-0D43C508BA5B}"/>
          </ac:picMkLst>
        </pc:picChg>
        <pc:picChg chg="add mod">
          <ac:chgData name="K Chris" userId="7f9e1bb7b6b0c2b3" providerId="LiveId" clId="{9E8B6B7A-6C0D-4C17-8E79-220E530BA1E5}" dt="2019-04-18T06:50:28.188" v="396" actId="1076"/>
          <ac:picMkLst>
            <pc:docMk/>
            <pc:sldMk cId="2939822458" sldId="260"/>
            <ac:picMk id="94" creationId="{6B789BD9-1FC0-4826-B0C4-D2CE06F013EC}"/>
          </ac:picMkLst>
        </pc:picChg>
        <pc:picChg chg="add mod">
          <ac:chgData name="K Chris" userId="7f9e1bb7b6b0c2b3" providerId="LiveId" clId="{9E8B6B7A-6C0D-4C17-8E79-220E530BA1E5}" dt="2019-04-18T06:50:28.188" v="396" actId="1076"/>
          <ac:picMkLst>
            <pc:docMk/>
            <pc:sldMk cId="2939822458" sldId="260"/>
            <ac:picMk id="95" creationId="{0659A166-FC0F-4B11-B71F-944B5932F2CC}"/>
          </ac:picMkLst>
        </pc:picChg>
        <pc:picChg chg="add mod">
          <ac:chgData name="K Chris" userId="7f9e1bb7b6b0c2b3" providerId="LiveId" clId="{9E8B6B7A-6C0D-4C17-8E79-220E530BA1E5}" dt="2019-04-18T06:50:28.188" v="396" actId="1076"/>
          <ac:picMkLst>
            <pc:docMk/>
            <pc:sldMk cId="2939822458" sldId="260"/>
            <ac:picMk id="96" creationId="{1E0FDF3E-D864-403B-99BF-C4456DD57EFB}"/>
          </ac:picMkLst>
        </pc:picChg>
        <pc:picChg chg="add mod">
          <ac:chgData name="K Chris" userId="7f9e1bb7b6b0c2b3" providerId="LiveId" clId="{9E8B6B7A-6C0D-4C17-8E79-220E530BA1E5}" dt="2019-04-18T06:50:28.188" v="396" actId="1076"/>
          <ac:picMkLst>
            <pc:docMk/>
            <pc:sldMk cId="2939822458" sldId="260"/>
            <ac:picMk id="97" creationId="{7DAC83AF-411A-4E24-83D6-D8616D5610AA}"/>
          </ac:picMkLst>
        </pc:picChg>
        <pc:picChg chg="add mod">
          <ac:chgData name="K Chris" userId="7f9e1bb7b6b0c2b3" providerId="LiveId" clId="{9E8B6B7A-6C0D-4C17-8E79-220E530BA1E5}" dt="2019-04-18T06:50:28.188" v="396" actId="1076"/>
          <ac:picMkLst>
            <pc:docMk/>
            <pc:sldMk cId="2939822458" sldId="260"/>
            <ac:picMk id="98" creationId="{B62C0C1F-0894-4FD3-A784-E2DE5964177B}"/>
          </ac:picMkLst>
        </pc:picChg>
        <pc:picChg chg="add mod">
          <ac:chgData name="K Chris" userId="7f9e1bb7b6b0c2b3" providerId="LiveId" clId="{9E8B6B7A-6C0D-4C17-8E79-220E530BA1E5}" dt="2019-04-18T06:50:28.188" v="396" actId="1076"/>
          <ac:picMkLst>
            <pc:docMk/>
            <pc:sldMk cId="2939822458" sldId="260"/>
            <ac:picMk id="99" creationId="{031383A7-7CE1-4D26-81F1-C798A3C8C441}"/>
          </ac:picMkLst>
        </pc:picChg>
        <pc:picChg chg="add del mod">
          <ac:chgData name="K Chris" userId="7f9e1bb7b6b0c2b3" providerId="LiveId" clId="{9E8B6B7A-6C0D-4C17-8E79-220E530BA1E5}" dt="2019-04-18T07:34:06.233" v="806" actId="478"/>
          <ac:picMkLst>
            <pc:docMk/>
            <pc:sldMk cId="2939822458" sldId="260"/>
            <ac:picMk id="100" creationId="{4798481C-5963-4929-85FD-60EC57C06368}"/>
          </ac:picMkLst>
        </pc:picChg>
        <pc:picChg chg="add mod">
          <ac:chgData name="K Chris" userId="7f9e1bb7b6b0c2b3" providerId="LiveId" clId="{9E8B6B7A-6C0D-4C17-8E79-220E530BA1E5}" dt="2019-04-18T08:40:54.887" v="1234" actId="1076"/>
          <ac:picMkLst>
            <pc:docMk/>
            <pc:sldMk cId="2939822458" sldId="260"/>
            <ac:picMk id="101" creationId="{0A92815C-77E4-43EC-B782-5CE8709B30C3}"/>
          </ac:picMkLst>
        </pc:picChg>
        <pc:picChg chg="add del mod">
          <ac:chgData name="K Chris" userId="7f9e1bb7b6b0c2b3" providerId="LiveId" clId="{9E8B6B7A-6C0D-4C17-8E79-220E530BA1E5}" dt="2019-04-18T07:22:47.596" v="801" actId="478"/>
          <ac:picMkLst>
            <pc:docMk/>
            <pc:sldMk cId="2939822458" sldId="260"/>
            <ac:picMk id="108" creationId="{368A0918-C1D6-42BD-A429-280AA289D512}"/>
          </ac:picMkLst>
        </pc:picChg>
        <pc:picChg chg="add mod">
          <ac:chgData name="K Chris" userId="7f9e1bb7b6b0c2b3" providerId="LiveId" clId="{9E8B6B7A-6C0D-4C17-8E79-220E530BA1E5}" dt="2019-04-18T07:11:55.852" v="503" actId="571"/>
          <ac:picMkLst>
            <pc:docMk/>
            <pc:sldMk cId="2939822458" sldId="260"/>
            <ac:picMk id="110" creationId="{7E2FC8CD-2DC1-4419-9BC5-13489ECDD1C3}"/>
          </ac:picMkLst>
        </pc:picChg>
        <pc:picChg chg="add del mod">
          <ac:chgData name="K Chris" userId="7f9e1bb7b6b0c2b3" providerId="LiveId" clId="{9E8B6B7A-6C0D-4C17-8E79-220E530BA1E5}" dt="2019-04-18T07:34:04.188" v="805" actId="478"/>
          <ac:picMkLst>
            <pc:docMk/>
            <pc:sldMk cId="2939822458" sldId="260"/>
            <ac:picMk id="111" creationId="{CB0F4F9B-AA60-41AB-9CA4-42CF471689B1}"/>
          </ac:picMkLst>
        </pc:picChg>
        <pc:cxnChg chg="add del mod">
          <ac:chgData name="K Chris" userId="7f9e1bb7b6b0c2b3" providerId="LiveId" clId="{9E8B6B7A-6C0D-4C17-8E79-220E530BA1E5}" dt="2019-04-18T06:54:53.505" v="464" actId="478"/>
          <ac:cxnSpMkLst>
            <pc:docMk/>
            <pc:sldMk cId="2939822458" sldId="260"/>
            <ac:cxnSpMk id="105" creationId="{1F0E99B0-9D97-4442-8B9E-0277F3366651}"/>
          </ac:cxnSpMkLst>
        </pc:cxnChg>
        <pc:cxnChg chg="add mod">
          <ac:chgData name="K Chris" userId="7f9e1bb7b6b0c2b3" providerId="LiveId" clId="{9E8B6B7A-6C0D-4C17-8E79-220E530BA1E5}" dt="2019-04-18T08:47:46.370" v="1863" actId="1076"/>
          <ac:cxnSpMkLst>
            <pc:docMk/>
            <pc:sldMk cId="2939822458" sldId="260"/>
            <ac:cxnSpMk id="115" creationId="{1502EF71-DE01-4A9B-9D2D-5E6ED83D2A1C}"/>
          </ac:cxnSpMkLst>
        </pc:cxnChg>
        <pc:cxnChg chg="add mod">
          <ac:chgData name="K Chris" userId="7f9e1bb7b6b0c2b3" providerId="LiveId" clId="{9E8B6B7A-6C0D-4C17-8E79-220E530BA1E5}" dt="2019-04-18T08:47:46.370" v="1863" actId="1076"/>
          <ac:cxnSpMkLst>
            <pc:docMk/>
            <pc:sldMk cId="2939822458" sldId="260"/>
            <ac:cxnSpMk id="117" creationId="{56C1E908-37E4-41E1-92A2-A6521550BB5D}"/>
          </ac:cxnSpMkLst>
        </pc:cxnChg>
      </pc:sldChg>
      <pc:sldChg chg="addSp delSp modSp add">
        <pc:chgData name="K Chris" userId="7f9e1bb7b6b0c2b3" providerId="LiveId" clId="{9E8B6B7A-6C0D-4C17-8E79-220E530BA1E5}" dt="2019-04-18T08:48:50.331" v="2063"/>
        <pc:sldMkLst>
          <pc:docMk/>
          <pc:sldMk cId="975811295" sldId="261"/>
        </pc:sldMkLst>
        <pc:spChg chg="del">
          <ac:chgData name="K Chris" userId="7f9e1bb7b6b0c2b3" providerId="LiveId" clId="{9E8B6B7A-6C0D-4C17-8E79-220E530BA1E5}" dt="2019-04-18T07:13:21.750" v="555" actId="478"/>
          <ac:spMkLst>
            <pc:docMk/>
            <pc:sldMk cId="975811295" sldId="261"/>
            <ac:spMk id="30" creationId="{869DB877-3808-4E9D-867F-8BFF517FE3E2}"/>
          </ac:spMkLst>
        </pc:spChg>
        <pc:spChg chg="del">
          <ac:chgData name="K Chris" userId="7f9e1bb7b6b0c2b3" providerId="LiveId" clId="{9E8B6B7A-6C0D-4C17-8E79-220E530BA1E5}" dt="2019-04-18T07:13:21.750" v="555" actId="478"/>
          <ac:spMkLst>
            <pc:docMk/>
            <pc:sldMk cId="975811295" sldId="261"/>
            <ac:spMk id="38" creationId="{F30129B5-E531-4916-ABA7-02A55D99B105}"/>
          </ac:spMkLst>
        </pc:spChg>
        <pc:spChg chg="del">
          <ac:chgData name="K Chris" userId="7f9e1bb7b6b0c2b3" providerId="LiveId" clId="{9E8B6B7A-6C0D-4C17-8E79-220E530BA1E5}" dt="2019-04-18T07:13:21.750" v="555" actId="478"/>
          <ac:spMkLst>
            <pc:docMk/>
            <pc:sldMk cId="975811295" sldId="261"/>
            <ac:spMk id="39" creationId="{4C05C024-39C4-4EF4-AEFD-A24985747441}"/>
          </ac:spMkLst>
        </pc:spChg>
        <pc:spChg chg="del">
          <ac:chgData name="K Chris" userId="7f9e1bb7b6b0c2b3" providerId="LiveId" clId="{9E8B6B7A-6C0D-4C17-8E79-220E530BA1E5}" dt="2019-04-18T07:13:49.106" v="566" actId="478"/>
          <ac:spMkLst>
            <pc:docMk/>
            <pc:sldMk cId="975811295" sldId="261"/>
            <ac:spMk id="41" creationId="{7BE0448B-740A-466C-8085-9DFA8836EECF}"/>
          </ac:spMkLst>
        </pc:spChg>
        <pc:spChg chg="del">
          <ac:chgData name="K Chris" userId="7f9e1bb7b6b0c2b3" providerId="LiveId" clId="{9E8B6B7A-6C0D-4C17-8E79-220E530BA1E5}" dt="2019-04-18T07:13:21.750" v="555" actId="478"/>
          <ac:spMkLst>
            <pc:docMk/>
            <pc:sldMk cId="975811295" sldId="261"/>
            <ac:spMk id="43" creationId="{36A534DF-5ECC-4E94-AE15-F4CBD04852E2}"/>
          </ac:spMkLst>
        </pc:spChg>
        <pc:spChg chg="add mod">
          <ac:chgData name="K Chris" userId="7f9e1bb7b6b0c2b3" providerId="LiveId" clId="{9E8B6B7A-6C0D-4C17-8E79-220E530BA1E5}" dt="2019-04-18T07:14:04.861" v="571" actId="1076"/>
          <ac:spMkLst>
            <pc:docMk/>
            <pc:sldMk cId="975811295" sldId="261"/>
            <ac:spMk id="73" creationId="{C1A087CA-23A6-4EE9-B77C-95F4EAC897C1}"/>
          </ac:spMkLst>
        </pc:spChg>
        <pc:spChg chg="add mod">
          <ac:chgData name="K Chris" userId="7f9e1bb7b6b0c2b3" providerId="LiveId" clId="{9E8B6B7A-6C0D-4C17-8E79-220E530BA1E5}" dt="2019-04-18T07:15:02.722" v="593" actId="207"/>
          <ac:spMkLst>
            <pc:docMk/>
            <pc:sldMk cId="975811295" sldId="261"/>
            <ac:spMk id="77" creationId="{2F542561-0F4C-4877-94E0-3C44650E283F}"/>
          </ac:spMkLst>
        </pc:spChg>
        <pc:spChg chg="del">
          <ac:chgData name="K Chris" userId="7f9e1bb7b6b0c2b3" providerId="LiveId" clId="{9E8B6B7A-6C0D-4C17-8E79-220E530BA1E5}" dt="2019-04-18T07:13:21.750" v="555" actId="478"/>
          <ac:spMkLst>
            <pc:docMk/>
            <pc:sldMk cId="975811295" sldId="261"/>
            <ac:spMk id="78" creationId="{BF99A667-78E9-4FD3-A7C8-6D0766896634}"/>
          </ac:spMkLst>
        </pc:spChg>
        <pc:spChg chg="del">
          <ac:chgData name="K Chris" userId="7f9e1bb7b6b0c2b3" providerId="LiveId" clId="{9E8B6B7A-6C0D-4C17-8E79-220E530BA1E5}" dt="2019-04-18T07:13:21.750" v="555" actId="478"/>
          <ac:spMkLst>
            <pc:docMk/>
            <pc:sldMk cId="975811295" sldId="261"/>
            <ac:spMk id="79" creationId="{8DCEF380-F6BE-4548-BE22-E761BBFA1C21}"/>
          </ac:spMkLst>
        </pc:spChg>
        <pc:spChg chg="add mod">
          <ac:chgData name="K Chris" userId="7f9e1bb7b6b0c2b3" providerId="LiveId" clId="{9E8B6B7A-6C0D-4C17-8E79-220E530BA1E5}" dt="2019-04-18T07:21:04.399" v="777" actId="1076"/>
          <ac:spMkLst>
            <pc:docMk/>
            <pc:sldMk cId="975811295" sldId="261"/>
            <ac:spMk id="102" creationId="{509D8308-85BC-4BDB-97E7-39495B4D9F85}"/>
          </ac:spMkLst>
        </pc:spChg>
        <pc:spChg chg="del">
          <ac:chgData name="K Chris" userId="7f9e1bb7b6b0c2b3" providerId="LiveId" clId="{9E8B6B7A-6C0D-4C17-8E79-220E530BA1E5}" dt="2019-04-18T07:13:21.750" v="555" actId="478"/>
          <ac:spMkLst>
            <pc:docMk/>
            <pc:sldMk cId="975811295" sldId="261"/>
            <ac:spMk id="103" creationId="{075FDBF3-B7B7-4132-9268-D389F3AF4873}"/>
          </ac:spMkLst>
        </pc:spChg>
        <pc:spChg chg="add mod">
          <ac:chgData name="K Chris" userId="7f9e1bb7b6b0c2b3" providerId="LiveId" clId="{9E8B6B7A-6C0D-4C17-8E79-220E530BA1E5}" dt="2019-04-18T08:48:19.635" v="2059" actId="20577"/>
          <ac:spMkLst>
            <pc:docMk/>
            <pc:sldMk cId="975811295" sldId="261"/>
            <ac:spMk id="104" creationId="{7EA44F01-2576-4226-A5F9-D38CFDA278B6}"/>
          </ac:spMkLst>
        </pc:spChg>
        <pc:spChg chg="add del mod">
          <ac:chgData name="K Chris" userId="7f9e1bb7b6b0c2b3" providerId="LiveId" clId="{9E8B6B7A-6C0D-4C17-8E79-220E530BA1E5}" dt="2019-04-18T08:48:50.331" v="2063"/>
          <ac:spMkLst>
            <pc:docMk/>
            <pc:sldMk cId="975811295" sldId="261"/>
            <ac:spMk id="106" creationId="{4380D547-9087-4EC9-BF89-9437D9688BEE}"/>
          </ac:spMkLst>
        </pc:spChg>
        <pc:spChg chg="del">
          <ac:chgData name="K Chris" userId="7f9e1bb7b6b0c2b3" providerId="LiveId" clId="{9E8B6B7A-6C0D-4C17-8E79-220E530BA1E5}" dt="2019-04-18T07:13:21.750" v="555" actId="478"/>
          <ac:spMkLst>
            <pc:docMk/>
            <pc:sldMk cId="975811295" sldId="261"/>
            <ac:spMk id="109" creationId="{8A989747-39D1-41C7-9F5C-FD382904970B}"/>
          </ac:spMkLst>
        </pc:spChg>
        <pc:picChg chg="add del mod">
          <ac:chgData name="K Chris" userId="7f9e1bb7b6b0c2b3" providerId="LiveId" clId="{9E8B6B7A-6C0D-4C17-8E79-220E530BA1E5}" dt="2019-04-18T07:13:44.559" v="561"/>
          <ac:picMkLst>
            <pc:docMk/>
            <pc:sldMk cId="975811295" sldId="261"/>
            <ac:picMk id="3" creationId="{A30EF4BA-90EF-434D-A896-E147931C41F3}"/>
          </ac:picMkLst>
        </pc:picChg>
        <pc:picChg chg="del">
          <ac:chgData name="K Chris" userId="7f9e1bb7b6b0c2b3" providerId="LiveId" clId="{9E8B6B7A-6C0D-4C17-8E79-220E530BA1E5}" dt="2019-04-18T07:13:45.439" v="562" actId="478"/>
          <ac:picMkLst>
            <pc:docMk/>
            <pc:sldMk cId="975811295" sldId="261"/>
            <ac:picMk id="8" creationId="{16E384B3-3CBC-460D-8595-12C5738DCBE8}"/>
          </ac:picMkLst>
        </pc:picChg>
        <pc:picChg chg="del">
          <ac:chgData name="K Chris" userId="7f9e1bb7b6b0c2b3" providerId="LiveId" clId="{9E8B6B7A-6C0D-4C17-8E79-220E530BA1E5}" dt="2019-04-18T07:13:21.750" v="555" actId="478"/>
          <ac:picMkLst>
            <pc:docMk/>
            <pc:sldMk cId="975811295" sldId="261"/>
            <ac:picMk id="16" creationId="{090AB3CF-9132-4DD0-980A-93ED06803A8C}"/>
          </ac:picMkLst>
        </pc:picChg>
        <pc:picChg chg="del">
          <ac:chgData name="K Chris" userId="7f9e1bb7b6b0c2b3" providerId="LiveId" clId="{9E8B6B7A-6C0D-4C17-8E79-220E530BA1E5}" dt="2019-04-18T07:13:21.750" v="555" actId="478"/>
          <ac:picMkLst>
            <pc:docMk/>
            <pc:sldMk cId="975811295" sldId="261"/>
            <ac:picMk id="18" creationId="{7FA87262-00C9-489E-8679-3F0FAF51DD15}"/>
          </ac:picMkLst>
        </pc:picChg>
        <pc:picChg chg="del">
          <ac:chgData name="K Chris" userId="7f9e1bb7b6b0c2b3" providerId="LiveId" clId="{9E8B6B7A-6C0D-4C17-8E79-220E530BA1E5}" dt="2019-04-18T07:13:21.750" v="555" actId="478"/>
          <ac:picMkLst>
            <pc:docMk/>
            <pc:sldMk cId="975811295" sldId="261"/>
            <ac:picMk id="20" creationId="{3DB985E2-F276-4885-B11D-F6B01B420DF9}"/>
          </ac:picMkLst>
        </pc:picChg>
        <pc:picChg chg="del">
          <ac:chgData name="K Chris" userId="7f9e1bb7b6b0c2b3" providerId="LiveId" clId="{9E8B6B7A-6C0D-4C17-8E79-220E530BA1E5}" dt="2019-04-18T07:13:21.750" v="555" actId="478"/>
          <ac:picMkLst>
            <pc:docMk/>
            <pc:sldMk cId="975811295" sldId="261"/>
            <ac:picMk id="22" creationId="{DF2BBDB7-38A6-4C1B-86A0-4D6C092635CA}"/>
          </ac:picMkLst>
        </pc:picChg>
        <pc:picChg chg="del">
          <ac:chgData name="K Chris" userId="7f9e1bb7b6b0c2b3" providerId="LiveId" clId="{9E8B6B7A-6C0D-4C17-8E79-220E530BA1E5}" dt="2019-04-18T07:13:21.750" v="555" actId="478"/>
          <ac:picMkLst>
            <pc:docMk/>
            <pc:sldMk cId="975811295" sldId="261"/>
            <ac:picMk id="28" creationId="{AD6858D6-1BF9-4913-80FA-61AA8D8B01BD}"/>
          </ac:picMkLst>
        </pc:picChg>
        <pc:picChg chg="del">
          <ac:chgData name="K Chris" userId="7f9e1bb7b6b0c2b3" providerId="LiveId" clId="{9E8B6B7A-6C0D-4C17-8E79-220E530BA1E5}" dt="2019-04-18T07:13:22.387" v="556" actId="478"/>
          <ac:picMkLst>
            <pc:docMk/>
            <pc:sldMk cId="975811295" sldId="261"/>
            <ac:picMk id="32" creationId="{111CC53B-E03E-4AC8-8788-6613E9BC7A55}"/>
          </ac:picMkLst>
        </pc:picChg>
        <pc:picChg chg="del">
          <ac:chgData name="K Chris" userId="7f9e1bb7b6b0c2b3" providerId="LiveId" clId="{9E8B6B7A-6C0D-4C17-8E79-220E530BA1E5}" dt="2019-04-18T07:13:49.106" v="566" actId="478"/>
          <ac:picMkLst>
            <pc:docMk/>
            <pc:sldMk cId="975811295" sldId="261"/>
            <ac:picMk id="34" creationId="{8883686A-6AD2-413A-9E1C-92E38D34E88F}"/>
          </ac:picMkLst>
        </pc:picChg>
        <pc:picChg chg="del">
          <ac:chgData name="K Chris" userId="7f9e1bb7b6b0c2b3" providerId="LiveId" clId="{9E8B6B7A-6C0D-4C17-8E79-220E530BA1E5}" dt="2019-04-18T07:13:49.106" v="566" actId="478"/>
          <ac:picMkLst>
            <pc:docMk/>
            <pc:sldMk cId="975811295" sldId="261"/>
            <ac:picMk id="35" creationId="{763F4184-5C0E-4610-BE0E-23F47BFA3745}"/>
          </ac:picMkLst>
        </pc:picChg>
        <pc:picChg chg="del">
          <ac:chgData name="K Chris" userId="7f9e1bb7b6b0c2b3" providerId="LiveId" clId="{9E8B6B7A-6C0D-4C17-8E79-220E530BA1E5}" dt="2019-04-18T07:13:49.106" v="566" actId="478"/>
          <ac:picMkLst>
            <pc:docMk/>
            <pc:sldMk cId="975811295" sldId="261"/>
            <ac:picMk id="36" creationId="{E7632EF5-C031-42BD-BCAC-48ABE7AAE10D}"/>
          </ac:picMkLst>
        </pc:picChg>
        <pc:picChg chg="del">
          <ac:chgData name="K Chris" userId="7f9e1bb7b6b0c2b3" providerId="LiveId" clId="{9E8B6B7A-6C0D-4C17-8E79-220E530BA1E5}" dt="2019-04-18T07:13:49.106" v="566" actId="478"/>
          <ac:picMkLst>
            <pc:docMk/>
            <pc:sldMk cId="975811295" sldId="261"/>
            <ac:picMk id="37" creationId="{97800D4B-3995-4F0F-B956-DFD71264FA02}"/>
          </ac:picMkLst>
        </pc:picChg>
        <pc:picChg chg="del">
          <ac:chgData name="K Chris" userId="7f9e1bb7b6b0c2b3" providerId="LiveId" clId="{9E8B6B7A-6C0D-4C17-8E79-220E530BA1E5}" dt="2019-04-18T07:13:21.750" v="555" actId="478"/>
          <ac:picMkLst>
            <pc:docMk/>
            <pc:sldMk cId="975811295" sldId="261"/>
            <ac:picMk id="40" creationId="{A2EE8B22-A1C2-45C4-A572-1EE2757D3197}"/>
          </ac:picMkLst>
        </pc:picChg>
        <pc:picChg chg="del">
          <ac:chgData name="K Chris" userId="7f9e1bb7b6b0c2b3" providerId="LiveId" clId="{9E8B6B7A-6C0D-4C17-8E79-220E530BA1E5}" dt="2019-04-18T07:13:49.106" v="566" actId="478"/>
          <ac:picMkLst>
            <pc:docMk/>
            <pc:sldMk cId="975811295" sldId="261"/>
            <ac:picMk id="44" creationId="{F7A513BA-9F5E-4CE1-912E-0EA41601F868}"/>
          </ac:picMkLst>
        </pc:picChg>
        <pc:picChg chg="del">
          <ac:chgData name="K Chris" userId="7f9e1bb7b6b0c2b3" providerId="LiveId" clId="{9E8B6B7A-6C0D-4C17-8E79-220E530BA1E5}" dt="2019-04-18T07:13:21.750" v="555" actId="478"/>
          <ac:picMkLst>
            <pc:docMk/>
            <pc:sldMk cId="975811295" sldId="261"/>
            <ac:picMk id="46" creationId="{5159E595-516E-45D6-824A-C2F418B5483B}"/>
          </ac:picMkLst>
        </pc:picChg>
        <pc:picChg chg="del">
          <ac:chgData name="K Chris" userId="7f9e1bb7b6b0c2b3" providerId="LiveId" clId="{9E8B6B7A-6C0D-4C17-8E79-220E530BA1E5}" dt="2019-04-18T07:13:21.750" v="555" actId="478"/>
          <ac:picMkLst>
            <pc:docMk/>
            <pc:sldMk cId="975811295" sldId="261"/>
            <ac:picMk id="47" creationId="{7BD3CE75-DE30-44C7-86CA-AC7FCAFD66E3}"/>
          </ac:picMkLst>
        </pc:picChg>
        <pc:picChg chg="del">
          <ac:chgData name="K Chris" userId="7f9e1bb7b6b0c2b3" providerId="LiveId" clId="{9E8B6B7A-6C0D-4C17-8E79-220E530BA1E5}" dt="2019-04-18T07:13:21.750" v="555" actId="478"/>
          <ac:picMkLst>
            <pc:docMk/>
            <pc:sldMk cId="975811295" sldId="261"/>
            <ac:picMk id="48" creationId="{222A7AD5-D88F-4F5A-8BF7-2429C5C95A9D}"/>
          </ac:picMkLst>
        </pc:picChg>
        <pc:picChg chg="del">
          <ac:chgData name="K Chris" userId="7f9e1bb7b6b0c2b3" providerId="LiveId" clId="{9E8B6B7A-6C0D-4C17-8E79-220E530BA1E5}" dt="2019-04-18T07:13:21.750" v="555" actId="478"/>
          <ac:picMkLst>
            <pc:docMk/>
            <pc:sldMk cId="975811295" sldId="261"/>
            <ac:picMk id="49" creationId="{AEC23894-A31D-40FE-A0CA-79E14C291AC9}"/>
          </ac:picMkLst>
        </pc:picChg>
        <pc:picChg chg="del">
          <ac:chgData name="K Chris" userId="7f9e1bb7b6b0c2b3" providerId="LiveId" clId="{9E8B6B7A-6C0D-4C17-8E79-220E530BA1E5}" dt="2019-04-18T07:13:21.750" v="555" actId="478"/>
          <ac:picMkLst>
            <pc:docMk/>
            <pc:sldMk cId="975811295" sldId="261"/>
            <ac:picMk id="50" creationId="{23BC6128-8722-4298-86B7-EF260589DB90}"/>
          </ac:picMkLst>
        </pc:picChg>
        <pc:picChg chg="del">
          <ac:chgData name="K Chris" userId="7f9e1bb7b6b0c2b3" providerId="LiveId" clId="{9E8B6B7A-6C0D-4C17-8E79-220E530BA1E5}" dt="2019-04-18T07:13:21.750" v="555" actId="478"/>
          <ac:picMkLst>
            <pc:docMk/>
            <pc:sldMk cId="975811295" sldId="261"/>
            <ac:picMk id="52" creationId="{12E8169D-D406-444D-8F35-90F7E3BC4508}"/>
          </ac:picMkLst>
        </pc:picChg>
        <pc:picChg chg="del">
          <ac:chgData name="K Chris" userId="7f9e1bb7b6b0c2b3" providerId="LiveId" clId="{9E8B6B7A-6C0D-4C17-8E79-220E530BA1E5}" dt="2019-04-18T07:13:21.750" v="555" actId="478"/>
          <ac:picMkLst>
            <pc:docMk/>
            <pc:sldMk cId="975811295" sldId="261"/>
            <ac:picMk id="53" creationId="{B74C7E56-88E0-4B89-91CC-BC6557B48447}"/>
          </ac:picMkLst>
        </pc:picChg>
        <pc:picChg chg="del">
          <ac:chgData name="K Chris" userId="7f9e1bb7b6b0c2b3" providerId="LiveId" clId="{9E8B6B7A-6C0D-4C17-8E79-220E530BA1E5}" dt="2019-04-18T07:13:21.750" v="555" actId="478"/>
          <ac:picMkLst>
            <pc:docMk/>
            <pc:sldMk cId="975811295" sldId="261"/>
            <ac:picMk id="54" creationId="{BCD30B02-52B3-4BE5-BC5C-29BC152062EE}"/>
          </ac:picMkLst>
        </pc:picChg>
        <pc:picChg chg="del">
          <ac:chgData name="K Chris" userId="7f9e1bb7b6b0c2b3" providerId="LiveId" clId="{9E8B6B7A-6C0D-4C17-8E79-220E530BA1E5}" dt="2019-04-18T07:13:21.750" v="555" actId="478"/>
          <ac:picMkLst>
            <pc:docMk/>
            <pc:sldMk cId="975811295" sldId="261"/>
            <ac:picMk id="55" creationId="{99004099-7AEB-4848-908A-1EF4BA799BFF}"/>
          </ac:picMkLst>
        </pc:picChg>
        <pc:picChg chg="del">
          <ac:chgData name="K Chris" userId="7f9e1bb7b6b0c2b3" providerId="LiveId" clId="{9E8B6B7A-6C0D-4C17-8E79-220E530BA1E5}" dt="2019-04-18T07:13:21.750" v="555" actId="478"/>
          <ac:picMkLst>
            <pc:docMk/>
            <pc:sldMk cId="975811295" sldId="261"/>
            <ac:picMk id="56" creationId="{3388087D-0CCC-436D-B36A-D30802FEE5BE}"/>
          </ac:picMkLst>
        </pc:picChg>
        <pc:picChg chg="del">
          <ac:chgData name="K Chris" userId="7f9e1bb7b6b0c2b3" providerId="LiveId" clId="{9E8B6B7A-6C0D-4C17-8E79-220E530BA1E5}" dt="2019-04-18T07:13:21.750" v="555" actId="478"/>
          <ac:picMkLst>
            <pc:docMk/>
            <pc:sldMk cId="975811295" sldId="261"/>
            <ac:picMk id="57" creationId="{EC3ADA75-D1B4-49E0-BA7B-6487EAD1C62C}"/>
          </ac:picMkLst>
        </pc:picChg>
        <pc:picChg chg="del">
          <ac:chgData name="K Chris" userId="7f9e1bb7b6b0c2b3" providerId="LiveId" clId="{9E8B6B7A-6C0D-4C17-8E79-220E530BA1E5}" dt="2019-04-18T07:13:21.750" v="555" actId="478"/>
          <ac:picMkLst>
            <pc:docMk/>
            <pc:sldMk cId="975811295" sldId="261"/>
            <ac:picMk id="58" creationId="{F778E129-EEC1-4107-86C9-B65E360A68A0}"/>
          </ac:picMkLst>
        </pc:picChg>
        <pc:picChg chg="del">
          <ac:chgData name="K Chris" userId="7f9e1bb7b6b0c2b3" providerId="LiveId" clId="{9E8B6B7A-6C0D-4C17-8E79-220E530BA1E5}" dt="2019-04-18T07:13:21.750" v="555" actId="478"/>
          <ac:picMkLst>
            <pc:docMk/>
            <pc:sldMk cId="975811295" sldId="261"/>
            <ac:picMk id="59" creationId="{2388AA02-07A8-4C54-A11C-6BD7003BFA6E}"/>
          </ac:picMkLst>
        </pc:picChg>
        <pc:picChg chg="del">
          <ac:chgData name="K Chris" userId="7f9e1bb7b6b0c2b3" providerId="LiveId" clId="{9E8B6B7A-6C0D-4C17-8E79-220E530BA1E5}" dt="2019-04-18T07:13:21.750" v="555" actId="478"/>
          <ac:picMkLst>
            <pc:docMk/>
            <pc:sldMk cId="975811295" sldId="261"/>
            <ac:picMk id="63" creationId="{AD40AE3E-2957-4B50-9F04-444B38A0F320}"/>
          </ac:picMkLst>
        </pc:picChg>
        <pc:picChg chg="del">
          <ac:chgData name="K Chris" userId="7f9e1bb7b6b0c2b3" providerId="LiveId" clId="{9E8B6B7A-6C0D-4C17-8E79-220E530BA1E5}" dt="2019-04-18T07:13:21.750" v="555" actId="478"/>
          <ac:picMkLst>
            <pc:docMk/>
            <pc:sldMk cId="975811295" sldId="261"/>
            <ac:picMk id="64" creationId="{576F871E-46B2-4DD2-B9F9-17203402CEFE}"/>
          </ac:picMkLst>
        </pc:picChg>
        <pc:picChg chg="del">
          <ac:chgData name="K Chris" userId="7f9e1bb7b6b0c2b3" providerId="LiveId" clId="{9E8B6B7A-6C0D-4C17-8E79-220E530BA1E5}" dt="2019-04-18T07:13:21.750" v="555" actId="478"/>
          <ac:picMkLst>
            <pc:docMk/>
            <pc:sldMk cId="975811295" sldId="261"/>
            <ac:picMk id="65" creationId="{B860F836-D286-4DE2-BC11-F047B358A263}"/>
          </ac:picMkLst>
        </pc:picChg>
        <pc:picChg chg="del">
          <ac:chgData name="K Chris" userId="7f9e1bb7b6b0c2b3" providerId="LiveId" clId="{9E8B6B7A-6C0D-4C17-8E79-220E530BA1E5}" dt="2019-04-18T07:13:21.750" v="555" actId="478"/>
          <ac:picMkLst>
            <pc:docMk/>
            <pc:sldMk cId="975811295" sldId="261"/>
            <ac:picMk id="66" creationId="{A4945681-3DD7-4AA1-B95C-F3E4D76FEE5B}"/>
          </ac:picMkLst>
        </pc:picChg>
        <pc:picChg chg="add del">
          <ac:chgData name="K Chris" userId="7f9e1bb7b6b0c2b3" providerId="LiveId" clId="{9E8B6B7A-6C0D-4C17-8E79-220E530BA1E5}" dt="2019-04-18T07:13:28.886" v="558"/>
          <ac:picMkLst>
            <pc:docMk/>
            <pc:sldMk cId="975811295" sldId="261"/>
            <ac:picMk id="69" creationId="{4DE9CBCB-631B-4EBB-9CAD-498702F2E262}"/>
          </ac:picMkLst>
        </pc:picChg>
        <pc:picChg chg="del">
          <ac:chgData name="K Chris" userId="7f9e1bb7b6b0c2b3" providerId="LiveId" clId="{9E8B6B7A-6C0D-4C17-8E79-220E530BA1E5}" dt="2019-04-18T07:13:21.750" v="555" actId="478"/>
          <ac:picMkLst>
            <pc:docMk/>
            <pc:sldMk cId="975811295" sldId="261"/>
            <ac:picMk id="71" creationId="{6BDDEE8D-88FD-4381-AE75-62945C183340}"/>
          </ac:picMkLst>
        </pc:picChg>
        <pc:picChg chg="add mod">
          <ac:chgData name="K Chris" userId="7f9e1bb7b6b0c2b3" providerId="LiveId" clId="{9E8B6B7A-6C0D-4C17-8E79-220E530BA1E5}" dt="2019-04-18T07:16:57.191" v="642" actId="1076"/>
          <ac:picMkLst>
            <pc:docMk/>
            <pc:sldMk cId="975811295" sldId="261"/>
            <ac:picMk id="72" creationId="{53AB2881-3862-4396-B98F-233EC6540C8B}"/>
          </ac:picMkLst>
        </pc:picChg>
        <pc:picChg chg="del">
          <ac:chgData name="K Chris" userId="7f9e1bb7b6b0c2b3" providerId="LiveId" clId="{9E8B6B7A-6C0D-4C17-8E79-220E530BA1E5}" dt="2019-04-18T07:13:21.750" v="555" actId="478"/>
          <ac:picMkLst>
            <pc:docMk/>
            <pc:sldMk cId="975811295" sldId="261"/>
            <ac:picMk id="74" creationId="{2A37C98B-AE84-45ED-9C86-4592FC3CE8A5}"/>
          </ac:picMkLst>
        </pc:picChg>
        <pc:picChg chg="del">
          <ac:chgData name="K Chris" userId="7f9e1bb7b6b0c2b3" providerId="LiveId" clId="{9E8B6B7A-6C0D-4C17-8E79-220E530BA1E5}" dt="2019-04-18T07:13:21.750" v="555" actId="478"/>
          <ac:picMkLst>
            <pc:docMk/>
            <pc:sldMk cId="975811295" sldId="261"/>
            <ac:picMk id="76" creationId="{94D62E49-E73C-4DA4-8B3D-5D31D76C16F4}"/>
          </ac:picMkLst>
        </pc:picChg>
        <pc:picChg chg="del">
          <ac:chgData name="K Chris" userId="7f9e1bb7b6b0c2b3" providerId="LiveId" clId="{9E8B6B7A-6C0D-4C17-8E79-220E530BA1E5}" dt="2019-04-18T07:13:21.750" v="555" actId="478"/>
          <ac:picMkLst>
            <pc:docMk/>
            <pc:sldMk cId="975811295" sldId="261"/>
            <ac:picMk id="80" creationId="{C794BE40-9014-4177-81D8-F40C879AC39B}"/>
          </ac:picMkLst>
        </pc:picChg>
        <pc:picChg chg="del">
          <ac:chgData name="K Chris" userId="7f9e1bb7b6b0c2b3" providerId="LiveId" clId="{9E8B6B7A-6C0D-4C17-8E79-220E530BA1E5}" dt="2019-04-18T07:13:21.750" v="555" actId="478"/>
          <ac:picMkLst>
            <pc:docMk/>
            <pc:sldMk cId="975811295" sldId="261"/>
            <ac:picMk id="81" creationId="{2A5AA886-82DB-4A4F-AD78-E773B0F1E4EF}"/>
          </ac:picMkLst>
        </pc:picChg>
        <pc:picChg chg="del">
          <ac:chgData name="K Chris" userId="7f9e1bb7b6b0c2b3" providerId="LiveId" clId="{9E8B6B7A-6C0D-4C17-8E79-220E530BA1E5}" dt="2019-04-18T07:13:21.750" v="555" actId="478"/>
          <ac:picMkLst>
            <pc:docMk/>
            <pc:sldMk cId="975811295" sldId="261"/>
            <ac:picMk id="82" creationId="{4F8CBDF1-A390-4536-84F0-F2DCABB799D8}"/>
          </ac:picMkLst>
        </pc:picChg>
        <pc:picChg chg="del">
          <ac:chgData name="K Chris" userId="7f9e1bb7b6b0c2b3" providerId="LiveId" clId="{9E8B6B7A-6C0D-4C17-8E79-220E530BA1E5}" dt="2019-04-18T07:13:21.750" v="555" actId="478"/>
          <ac:picMkLst>
            <pc:docMk/>
            <pc:sldMk cId="975811295" sldId="261"/>
            <ac:picMk id="83" creationId="{370484BA-6D1E-4A2F-B04B-8D679112B75E}"/>
          </ac:picMkLst>
        </pc:picChg>
        <pc:picChg chg="del">
          <ac:chgData name="K Chris" userId="7f9e1bb7b6b0c2b3" providerId="LiveId" clId="{9E8B6B7A-6C0D-4C17-8E79-220E530BA1E5}" dt="2019-04-18T07:13:21.750" v="555" actId="478"/>
          <ac:picMkLst>
            <pc:docMk/>
            <pc:sldMk cId="975811295" sldId="261"/>
            <ac:picMk id="84" creationId="{E01C8F8E-7047-41D2-8E20-DD232EE4D604}"/>
          </ac:picMkLst>
        </pc:picChg>
        <pc:picChg chg="del">
          <ac:chgData name="K Chris" userId="7f9e1bb7b6b0c2b3" providerId="LiveId" clId="{9E8B6B7A-6C0D-4C17-8E79-220E530BA1E5}" dt="2019-04-18T07:13:21.750" v="555" actId="478"/>
          <ac:picMkLst>
            <pc:docMk/>
            <pc:sldMk cId="975811295" sldId="261"/>
            <ac:picMk id="85" creationId="{E0D2EF74-9DEC-49D9-A520-F9E6C3CEC91C}"/>
          </ac:picMkLst>
        </pc:picChg>
        <pc:picChg chg="del">
          <ac:chgData name="K Chris" userId="7f9e1bb7b6b0c2b3" providerId="LiveId" clId="{9E8B6B7A-6C0D-4C17-8E79-220E530BA1E5}" dt="2019-04-18T07:13:21.750" v="555" actId="478"/>
          <ac:picMkLst>
            <pc:docMk/>
            <pc:sldMk cId="975811295" sldId="261"/>
            <ac:picMk id="86" creationId="{0D66BE3A-4C99-4837-9CFF-9507C7E889B2}"/>
          </ac:picMkLst>
        </pc:picChg>
        <pc:picChg chg="del">
          <ac:chgData name="K Chris" userId="7f9e1bb7b6b0c2b3" providerId="LiveId" clId="{9E8B6B7A-6C0D-4C17-8E79-220E530BA1E5}" dt="2019-04-18T07:13:21.750" v="555" actId="478"/>
          <ac:picMkLst>
            <pc:docMk/>
            <pc:sldMk cId="975811295" sldId="261"/>
            <ac:picMk id="87" creationId="{DE642EAE-E136-431A-A74D-0C478A895D0E}"/>
          </ac:picMkLst>
        </pc:picChg>
        <pc:picChg chg="del">
          <ac:chgData name="K Chris" userId="7f9e1bb7b6b0c2b3" providerId="LiveId" clId="{9E8B6B7A-6C0D-4C17-8E79-220E530BA1E5}" dt="2019-04-18T07:13:21.750" v="555" actId="478"/>
          <ac:picMkLst>
            <pc:docMk/>
            <pc:sldMk cId="975811295" sldId="261"/>
            <ac:picMk id="88" creationId="{F49B80EC-E91A-4D4F-A379-064108258AD1}"/>
          </ac:picMkLst>
        </pc:picChg>
        <pc:picChg chg="del">
          <ac:chgData name="K Chris" userId="7f9e1bb7b6b0c2b3" providerId="LiveId" clId="{9E8B6B7A-6C0D-4C17-8E79-220E530BA1E5}" dt="2019-04-18T07:13:21.750" v="555" actId="478"/>
          <ac:picMkLst>
            <pc:docMk/>
            <pc:sldMk cId="975811295" sldId="261"/>
            <ac:picMk id="89" creationId="{91EF4F9A-949C-48AD-B5F5-6637EDFF4A05}"/>
          </ac:picMkLst>
        </pc:picChg>
        <pc:picChg chg="del">
          <ac:chgData name="K Chris" userId="7f9e1bb7b6b0c2b3" providerId="LiveId" clId="{9E8B6B7A-6C0D-4C17-8E79-220E530BA1E5}" dt="2019-04-18T07:13:21.750" v="555" actId="478"/>
          <ac:picMkLst>
            <pc:docMk/>
            <pc:sldMk cId="975811295" sldId="261"/>
            <ac:picMk id="90" creationId="{4F7D92D9-BF84-4709-9AD4-A184C0245218}"/>
          </ac:picMkLst>
        </pc:picChg>
        <pc:picChg chg="del">
          <ac:chgData name="K Chris" userId="7f9e1bb7b6b0c2b3" providerId="LiveId" clId="{9E8B6B7A-6C0D-4C17-8E79-220E530BA1E5}" dt="2019-04-18T07:13:21.750" v="555" actId="478"/>
          <ac:picMkLst>
            <pc:docMk/>
            <pc:sldMk cId="975811295" sldId="261"/>
            <ac:picMk id="91" creationId="{F2AA11F0-1651-4953-8BB7-8A7C37D9B42E}"/>
          </ac:picMkLst>
        </pc:picChg>
        <pc:picChg chg="del">
          <ac:chgData name="K Chris" userId="7f9e1bb7b6b0c2b3" providerId="LiveId" clId="{9E8B6B7A-6C0D-4C17-8E79-220E530BA1E5}" dt="2019-04-18T07:13:21.750" v="555" actId="478"/>
          <ac:picMkLst>
            <pc:docMk/>
            <pc:sldMk cId="975811295" sldId="261"/>
            <ac:picMk id="92" creationId="{FE405A1F-582F-4880-A9E6-061B3B5C9090}"/>
          </ac:picMkLst>
        </pc:picChg>
        <pc:picChg chg="del">
          <ac:chgData name="K Chris" userId="7f9e1bb7b6b0c2b3" providerId="LiveId" clId="{9E8B6B7A-6C0D-4C17-8E79-220E530BA1E5}" dt="2019-04-18T07:13:21.750" v="555" actId="478"/>
          <ac:picMkLst>
            <pc:docMk/>
            <pc:sldMk cId="975811295" sldId="261"/>
            <ac:picMk id="93" creationId="{53385F45-2954-41AA-A2FE-0D43C508BA5B}"/>
          </ac:picMkLst>
        </pc:picChg>
        <pc:picChg chg="del">
          <ac:chgData name="K Chris" userId="7f9e1bb7b6b0c2b3" providerId="LiveId" clId="{9E8B6B7A-6C0D-4C17-8E79-220E530BA1E5}" dt="2019-04-18T07:13:21.750" v="555" actId="478"/>
          <ac:picMkLst>
            <pc:docMk/>
            <pc:sldMk cId="975811295" sldId="261"/>
            <ac:picMk id="94" creationId="{6B789BD9-1FC0-4826-B0C4-D2CE06F013EC}"/>
          </ac:picMkLst>
        </pc:picChg>
        <pc:picChg chg="del">
          <ac:chgData name="K Chris" userId="7f9e1bb7b6b0c2b3" providerId="LiveId" clId="{9E8B6B7A-6C0D-4C17-8E79-220E530BA1E5}" dt="2019-04-18T07:13:21.750" v="555" actId="478"/>
          <ac:picMkLst>
            <pc:docMk/>
            <pc:sldMk cId="975811295" sldId="261"/>
            <ac:picMk id="95" creationId="{0659A166-FC0F-4B11-B71F-944B5932F2CC}"/>
          </ac:picMkLst>
        </pc:picChg>
        <pc:picChg chg="del">
          <ac:chgData name="K Chris" userId="7f9e1bb7b6b0c2b3" providerId="LiveId" clId="{9E8B6B7A-6C0D-4C17-8E79-220E530BA1E5}" dt="2019-04-18T07:13:21.750" v="555" actId="478"/>
          <ac:picMkLst>
            <pc:docMk/>
            <pc:sldMk cId="975811295" sldId="261"/>
            <ac:picMk id="96" creationId="{1E0FDF3E-D864-403B-99BF-C4456DD57EFB}"/>
          </ac:picMkLst>
        </pc:picChg>
        <pc:picChg chg="del">
          <ac:chgData name="K Chris" userId="7f9e1bb7b6b0c2b3" providerId="LiveId" clId="{9E8B6B7A-6C0D-4C17-8E79-220E530BA1E5}" dt="2019-04-18T07:13:21.750" v="555" actId="478"/>
          <ac:picMkLst>
            <pc:docMk/>
            <pc:sldMk cId="975811295" sldId="261"/>
            <ac:picMk id="97" creationId="{7DAC83AF-411A-4E24-83D6-D8616D5610AA}"/>
          </ac:picMkLst>
        </pc:picChg>
        <pc:picChg chg="del">
          <ac:chgData name="K Chris" userId="7f9e1bb7b6b0c2b3" providerId="LiveId" clId="{9E8B6B7A-6C0D-4C17-8E79-220E530BA1E5}" dt="2019-04-18T07:13:21.750" v="555" actId="478"/>
          <ac:picMkLst>
            <pc:docMk/>
            <pc:sldMk cId="975811295" sldId="261"/>
            <ac:picMk id="98" creationId="{B62C0C1F-0894-4FD3-A784-E2DE5964177B}"/>
          </ac:picMkLst>
        </pc:picChg>
        <pc:picChg chg="del">
          <ac:chgData name="K Chris" userId="7f9e1bb7b6b0c2b3" providerId="LiveId" clId="{9E8B6B7A-6C0D-4C17-8E79-220E530BA1E5}" dt="2019-04-18T07:13:21.750" v="555" actId="478"/>
          <ac:picMkLst>
            <pc:docMk/>
            <pc:sldMk cId="975811295" sldId="261"/>
            <ac:picMk id="99" creationId="{031383A7-7CE1-4D26-81F1-C798A3C8C441}"/>
          </ac:picMkLst>
        </pc:picChg>
        <pc:picChg chg="del">
          <ac:chgData name="K Chris" userId="7f9e1bb7b6b0c2b3" providerId="LiveId" clId="{9E8B6B7A-6C0D-4C17-8E79-220E530BA1E5}" dt="2019-04-18T07:13:21.750" v="555" actId="478"/>
          <ac:picMkLst>
            <pc:docMk/>
            <pc:sldMk cId="975811295" sldId="261"/>
            <ac:picMk id="100" creationId="{4798481C-5963-4929-85FD-60EC57C06368}"/>
          </ac:picMkLst>
        </pc:picChg>
        <pc:picChg chg="del">
          <ac:chgData name="K Chris" userId="7f9e1bb7b6b0c2b3" providerId="LiveId" clId="{9E8B6B7A-6C0D-4C17-8E79-220E530BA1E5}" dt="2019-04-18T07:13:21.750" v="555" actId="478"/>
          <ac:picMkLst>
            <pc:docMk/>
            <pc:sldMk cId="975811295" sldId="261"/>
            <ac:picMk id="101" creationId="{0A92815C-77E4-43EC-B782-5CE8709B30C3}"/>
          </ac:picMkLst>
        </pc:picChg>
        <pc:picChg chg="del">
          <ac:chgData name="K Chris" userId="7f9e1bb7b6b0c2b3" providerId="LiveId" clId="{9E8B6B7A-6C0D-4C17-8E79-220E530BA1E5}" dt="2019-04-18T07:13:21.750" v="555" actId="478"/>
          <ac:picMkLst>
            <pc:docMk/>
            <pc:sldMk cId="975811295" sldId="261"/>
            <ac:picMk id="108" creationId="{368A0918-C1D6-42BD-A429-280AA289D512}"/>
          </ac:picMkLst>
        </pc:picChg>
        <pc:cxnChg chg="add mod">
          <ac:chgData name="K Chris" userId="7f9e1bb7b6b0c2b3" providerId="LiveId" clId="{9E8B6B7A-6C0D-4C17-8E79-220E530BA1E5}" dt="2019-04-18T07:14:36.606" v="589" actId="1037"/>
          <ac:cxnSpMkLst>
            <pc:docMk/>
            <pc:sldMk cId="975811295" sldId="261"/>
            <ac:cxnSpMk id="7" creationId="{B6A2D824-7A5F-48C9-8E05-185F85C2F582}"/>
          </ac:cxnSpMkLst>
        </pc:cxnChg>
        <pc:cxnChg chg="add mod">
          <ac:chgData name="K Chris" userId="7f9e1bb7b6b0c2b3" providerId="LiveId" clId="{9E8B6B7A-6C0D-4C17-8E79-220E530BA1E5}" dt="2019-04-18T07:21:04.399" v="777" actId="1076"/>
          <ac:cxnSpMkLst>
            <pc:docMk/>
            <pc:sldMk cId="975811295" sldId="261"/>
            <ac:cxnSpMk id="10" creationId="{8D161680-6A29-40EE-BAE2-8454E1305DFC}"/>
          </ac:cxnSpMkLst>
        </pc:cxnChg>
        <pc:cxnChg chg="add mod">
          <ac:chgData name="K Chris" userId="7f9e1bb7b6b0c2b3" providerId="LiveId" clId="{9E8B6B7A-6C0D-4C17-8E79-220E530BA1E5}" dt="2019-04-18T08:48:10.869" v="1969" actId="20577"/>
          <ac:cxnSpMkLst>
            <pc:docMk/>
            <pc:sldMk cId="975811295" sldId="261"/>
            <ac:cxnSpMk id="105" creationId="{EC82BD3C-E68A-4998-9A25-F8D22B6D42EA}"/>
          </ac:cxnSpMkLst>
        </pc:cxnChg>
        <pc:cxnChg chg="add del mod">
          <ac:chgData name="K Chris" userId="7f9e1bb7b6b0c2b3" providerId="LiveId" clId="{9E8B6B7A-6C0D-4C17-8E79-220E530BA1E5}" dt="2019-04-18T08:48:50.331" v="2063"/>
          <ac:cxnSpMkLst>
            <pc:docMk/>
            <pc:sldMk cId="975811295" sldId="261"/>
            <ac:cxnSpMk id="107" creationId="{9EC2F60F-A4F8-4597-8A63-63216074199E}"/>
          </ac:cxnSpMkLst>
        </pc:cxnChg>
      </pc:sldChg>
      <pc:sldChg chg="addSp delSp modSp add">
        <pc:chgData name="K Chris" userId="7f9e1bb7b6b0c2b3" providerId="LiveId" clId="{9E8B6B7A-6C0D-4C17-8E79-220E530BA1E5}" dt="2019-04-18T08:51:34.784" v="2438"/>
        <pc:sldMkLst>
          <pc:docMk/>
          <pc:sldMk cId="2743395540" sldId="262"/>
        </pc:sldMkLst>
        <pc:spChg chg="add mod topLvl">
          <ac:chgData name="K Chris" userId="7f9e1bb7b6b0c2b3" providerId="LiveId" clId="{9E8B6B7A-6C0D-4C17-8E79-220E530BA1E5}" dt="2019-04-18T07:59:14.965" v="861" actId="164"/>
          <ac:spMkLst>
            <pc:docMk/>
            <pc:sldMk cId="2743395540" sldId="262"/>
            <ac:spMk id="6" creationId="{7554441A-B154-4648-B375-FD3682A1151D}"/>
          </ac:spMkLst>
        </pc:spChg>
        <pc:spChg chg="add del mod">
          <ac:chgData name="K Chris" userId="7f9e1bb7b6b0c2b3" providerId="LiveId" clId="{9E8B6B7A-6C0D-4C17-8E79-220E530BA1E5}" dt="2019-04-18T08:16:22.004" v="975"/>
          <ac:spMkLst>
            <pc:docMk/>
            <pc:sldMk cId="2743395540" sldId="262"/>
            <ac:spMk id="24" creationId="{FE92A3B6-B197-4929-88AD-0F617CD86B1D}"/>
          </ac:spMkLst>
        </pc:spChg>
        <pc:spChg chg="add del mod">
          <ac:chgData name="K Chris" userId="7f9e1bb7b6b0c2b3" providerId="LiveId" clId="{9E8B6B7A-6C0D-4C17-8E79-220E530BA1E5}" dt="2019-04-18T08:16:22.004" v="975"/>
          <ac:spMkLst>
            <pc:docMk/>
            <pc:sldMk cId="2743395540" sldId="262"/>
            <ac:spMk id="31" creationId="{EE03E157-D5A4-499C-A97B-229B0CCC1B47}"/>
          </ac:spMkLst>
        </pc:spChg>
        <pc:spChg chg="add del mod">
          <ac:chgData name="K Chris" userId="7f9e1bb7b6b0c2b3" providerId="LiveId" clId="{9E8B6B7A-6C0D-4C17-8E79-220E530BA1E5}" dt="2019-04-18T08:16:22.004" v="975"/>
          <ac:spMkLst>
            <pc:docMk/>
            <pc:sldMk cId="2743395540" sldId="262"/>
            <ac:spMk id="32" creationId="{29DEAFCC-47C3-4DF4-A797-470308E4D752}"/>
          </ac:spMkLst>
        </pc:spChg>
        <pc:spChg chg="add mod">
          <ac:chgData name="K Chris" userId="7f9e1bb7b6b0c2b3" providerId="LiveId" clId="{9E8B6B7A-6C0D-4C17-8E79-220E530BA1E5}" dt="2019-04-18T08:26:03.797" v="1129" actId="1035"/>
          <ac:spMkLst>
            <pc:docMk/>
            <pc:sldMk cId="2743395540" sldId="262"/>
            <ac:spMk id="35" creationId="{B98E9AD2-73C1-47E6-930D-F4A5C6871480}"/>
          </ac:spMkLst>
        </pc:spChg>
        <pc:spChg chg="add del mod">
          <ac:chgData name="K Chris" userId="7f9e1bb7b6b0c2b3" providerId="LiveId" clId="{9E8B6B7A-6C0D-4C17-8E79-220E530BA1E5}" dt="2019-04-18T08:19:44.423" v="1021" actId="478"/>
          <ac:spMkLst>
            <pc:docMk/>
            <pc:sldMk cId="2743395540" sldId="262"/>
            <ac:spMk id="37" creationId="{C80A397D-5358-4EB0-95BA-6E1314B45E48}"/>
          </ac:spMkLst>
        </pc:spChg>
        <pc:spChg chg="add mod">
          <ac:chgData name="K Chris" userId="7f9e1bb7b6b0c2b3" providerId="LiveId" clId="{9E8B6B7A-6C0D-4C17-8E79-220E530BA1E5}" dt="2019-04-18T08:26:03.797" v="1129" actId="1035"/>
          <ac:spMkLst>
            <pc:docMk/>
            <pc:sldMk cId="2743395540" sldId="262"/>
            <ac:spMk id="38" creationId="{405FB2F6-8682-4F85-B760-1E5E8649AA92}"/>
          </ac:spMkLst>
        </pc:spChg>
        <pc:spChg chg="add mod">
          <ac:chgData name="K Chris" userId="7f9e1bb7b6b0c2b3" providerId="LiveId" clId="{9E8B6B7A-6C0D-4C17-8E79-220E530BA1E5}" dt="2019-04-18T08:36:49.957" v="1224" actId="14100"/>
          <ac:spMkLst>
            <pc:docMk/>
            <pc:sldMk cId="2743395540" sldId="262"/>
            <ac:spMk id="43" creationId="{04EBD002-F93D-44B3-9DEE-43922CD27E34}"/>
          </ac:spMkLst>
        </pc:spChg>
        <pc:spChg chg="add mod">
          <ac:chgData name="K Chris" userId="7f9e1bb7b6b0c2b3" providerId="LiveId" clId="{9E8B6B7A-6C0D-4C17-8E79-220E530BA1E5}" dt="2019-04-18T08:51:34.784" v="2438"/>
          <ac:spMkLst>
            <pc:docMk/>
            <pc:sldMk cId="2743395540" sldId="262"/>
            <ac:spMk id="44" creationId="{D8B9E865-3510-4379-8500-C3A176139042}"/>
          </ac:spMkLst>
        </pc:spChg>
        <pc:spChg chg="mod topLvl">
          <ac:chgData name="K Chris" userId="7f9e1bb7b6b0c2b3" providerId="LiveId" clId="{9E8B6B7A-6C0D-4C17-8E79-220E530BA1E5}" dt="2019-04-18T07:59:14.965" v="861" actId="164"/>
          <ac:spMkLst>
            <pc:docMk/>
            <pc:sldMk cId="2743395540" sldId="262"/>
            <ac:spMk id="73" creationId="{C1A087CA-23A6-4EE9-B77C-95F4EAC897C1}"/>
          </ac:spMkLst>
        </pc:spChg>
        <pc:spChg chg="mod topLvl">
          <ac:chgData name="K Chris" userId="7f9e1bb7b6b0c2b3" providerId="LiveId" clId="{9E8B6B7A-6C0D-4C17-8E79-220E530BA1E5}" dt="2019-04-18T07:59:14.965" v="861" actId="164"/>
          <ac:spMkLst>
            <pc:docMk/>
            <pc:sldMk cId="2743395540" sldId="262"/>
            <ac:spMk id="77" creationId="{2F542561-0F4C-4877-94E0-3C44650E283F}"/>
          </ac:spMkLst>
        </pc:spChg>
        <pc:spChg chg="mod topLvl">
          <ac:chgData name="K Chris" userId="7f9e1bb7b6b0c2b3" providerId="LiveId" clId="{9E8B6B7A-6C0D-4C17-8E79-220E530BA1E5}" dt="2019-04-18T07:59:14.965" v="861" actId="164"/>
          <ac:spMkLst>
            <pc:docMk/>
            <pc:sldMk cId="2743395540" sldId="262"/>
            <ac:spMk id="102" creationId="{509D8308-85BC-4BDB-97E7-39495B4D9F85}"/>
          </ac:spMkLst>
        </pc:spChg>
        <pc:grpChg chg="add del mod">
          <ac:chgData name="K Chris" userId="7f9e1bb7b6b0c2b3" providerId="LiveId" clId="{9E8B6B7A-6C0D-4C17-8E79-220E530BA1E5}" dt="2019-04-18T07:58:55.978" v="856" actId="165"/>
          <ac:grpSpMkLst>
            <pc:docMk/>
            <pc:sldMk cId="2743395540" sldId="262"/>
            <ac:grpSpMk id="8" creationId="{27CA9455-BCD0-4E31-8371-DF7D4D0914F1}"/>
          </ac:grpSpMkLst>
        </pc:grpChg>
        <pc:grpChg chg="add mod">
          <ac:chgData name="K Chris" userId="7f9e1bb7b6b0c2b3" providerId="LiveId" clId="{9E8B6B7A-6C0D-4C17-8E79-220E530BA1E5}" dt="2019-04-18T07:59:14.965" v="861" actId="164"/>
          <ac:grpSpMkLst>
            <pc:docMk/>
            <pc:sldMk cId="2743395540" sldId="262"/>
            <ac:grpSpMk id="22" creationId="{82EFDB87-4B35-463B-9F1A-4923820B6450}"/>
          </ac:grpSpMkLst>
        </pc:grpChg>
        <pc:grpChg chg="add del mod">
          <ac:chgData name="K Chris" userId="7f9e1bb7b6b0c2b3" providerId="LiveId" clId="{9E8B6B7A-6C0D-4C17-8E79-220E530BA1E5}" dt="2019-04-18T08:02:26.685" v="870" actId="165"/>
          <ac:grpSpMkLst>
            <pc:docMk/>
            <pc:sldMk cId="2743395540" sldId="262"/>
            <ac:grpSpMk id="23" creationId="{BF27EF01-F97E-483C-94EA-B227DD3391C5}"/>
          </ac:grpSpMkLst>
        </pc:grpChg>
        <pc:picChg chg="add del mod">
          <ac:chgData name="K Chris" userId="7f9e1bb7b6b0c2b3" providerId="LiveId" clId="{9E8B6B7A-6C0D-4C17-8E79-220E530BA1E5}" dt="2019-04-18T07:48:58.644" v="849" actId="478"/>
          <ac:picMkLst>
            <pc:docMk/>
            <pc:sldMk cId="2743395540" sldId="262"/>
            <ac:picMk id="3" creationId="{81318BCF-F703-42ED-A7D5-E9327A59DF9B}"/>
          </ac:picMkLst>
        </pc:picChg>
        <pc:picChg chg="add del mod">
          <ac:chgData name="K Chris" userId="7f9e1bb7b6b0c2b3" providerId="LiveId" clId="{9E8B6B7A-6C0D-4C17-8E79-220E530BA1E5}" dt="2019-04-18T07:45:51.195" v="830" actId="478"/>
          <ac:picMkLst>
            <pc:docMk/>
            <pc:sldMk cId="2743395540" sldId="262"/>
            <ac:picMk id="11" creationId="{9EA51746-D50F-415D-8D33-254AA07D89E9}"/>
          </ac:picMkLst>
        </pc:picChg>
        <pc:picChg chg="add del mod topLvl">
          <ac:chgData name="K Chris" userId="7f9e1bb7b6b0c2b3" providerId="LiveId" clId="{9E8B6B7A-6C0D-4C17-8E79-220E530BA1E5}" dt="2019-04-18T08:16:22.004" v="975"/>
          <ac:picMkLst>
            <pc:docMk/>
            <pc:sldMk cId="2743395540" sldId="262"/>
            <ac:picMk id="13" creationId="{94611690-FFD8-4D5B-B2BB-7F094E80176B}"/>
          </ac:picMkLst>
        </pc:picChg>
        <pc:picChg chg="add del mod topLvl">
          <ac:chgData name="K Chris" userId="7f9e1bb7b6b0c2b3" providerId="LiveId" clId="{9E8B6B7A-6C0D-4C17-8E79-220E530BA1E5}" dt="2019-04-18T08:07:56.331" v="874" actId="478"/>
          <ac:picMkLst>
            <pc:docMk/>
            <pc:sldMk cId="2743395540" sldId="262"/>
            <ac:picMk id="15" creationId="{C981D734-E4CE-4C09-9F80-AAD44B0DA0E9}"/>
          </ac:picMkLst>
        </pc:picChg>
        <pc:picChg chg="add del mod topLvl">
          <ac:chgData name="K Chris" userId="7f9e1bb7b6b0c2b3" providerId="LiveId" clId="{9E8B6B7A-6C0D-4C17-8E79-220E530BA1E5}" dt="2019-04-18T08:07:56.331" v="874" actId="478"/>
          <ac:picMkLst>
            <pc:docMk/>
            <pc:sldMk cId="2743395540" sldId="262"/>
            <ac:picMk id="17" creationId="{7CA2DA3B-D254-4C31-88DD-1169D8AC7184}"/>
          </ac:picMkLst>
        </pc:picChg>
        <pc:picChg chg="add del mod topLvl">
          <ac:chgData name="K Chris" userId="7f9e1bb7b6b0c2b3" providerId="LiveId" clId="{9E8B6B7A-6C0D-4C17-8E79-220E530BA1E5}" dt="2019-04-18T08:16:22.004" v="975"/>
          <ac:picMkLst>
            <pc:docMk/>
            <pc:sldMk cId="2743395540" sldId="262"/>
            <ac:picMk id="19" creationId="{DD8382BF-6F41-4712-BA37-E7B70000797D}"/>
          </ac:picMkLst>
        </pc:picChg>
        <pc:picChg chg="add del mod topLvl">
          <ac:chgData name="K Chris" userId="7f9e1bb7b6b0c2b3" providerId="LiveId" clId="{9E8B6B7A-6C0D-4C17-8E79-220E530BA1E5}" dt="2019-04-18T08:13:21.530" v="876" actId="478"/>
          <ac:picMkLst>
            <pc:docMk/>
            <pc:sldMk cId="2743395540" sldId="262"/>
            <ac:picMk id="21" creationId="{885F41C8-C6FE-458F-A4F3-E996C3DA00B0}"/>
          </ac:picMkLst>
        </pc:picChg>
        <pc:picChg chg="add del mod">
          <ac:chgData name="K Chris" userId="7f9e1bb7b6b0c2b3" providerId="LiveId" clId="{9E8B6B7A-6C0D-4C17-8E79-220E530BA1E5}" dt="2019-04-18T08:16:22.004" v="975"/>
          <ac:picMkLst>
            <pc:docMk/>
            <pc:sldMk cId="2743395540" sldId="262"/>
            <ac:picMk id="26" creationId="{1AED60CE-2C98-4843-AC13-CBB97B78B768}"/>
          </ac:picMkLst>
        </pc:picChg>
        <pc:picChg chg="add mod">
          <ac:chgData name="K Chris" userId="7f9e1bb7b6b0c2b3" providerId="LiveId" clId="{9E8B6B7A-6C0D-4C17-8E79-220E530BA1E5}" dt="2019-04-18T08:16:24.815" v="977" actId="1076"/>
          <ac:picMkLst>
            <pc:docMk/>
            <pc:sldMk cId="2743395540" sldId="262"/>
            <ac:picMk id="33" creationId="{25E997A3-516B-47E9-92F3-156B91A4D011}"/>
          </ac:picMkLst>
        </pc:picChg>
        <pc:picChg chg="add mod">
          <ac:chgData name="K Chris" userId="7f9e1bb7b6b0c2b3" providerId="LiveId" clId="{9E8B6B7A-6C0D-4C17-8E79-220E530BA1E5}" dt="2019-04-18T08:26:03.797" v="1129" actId="1035"/>
          <ac:picMkLst>
            <pc:docMk/>
            <pc:sldMk cId="2743395540" sldId="262"/>
            <ac:picMk id="34" creationId="{ADAC56BA-884A-4B0B-9667-47CFE3AC9A8A}"/>
          </ac:picMkLst>
        </pc:picChg>
        <pc:picChg chg="add del mod">
          <ac:chgData name="K Chris" userId="7f9e1bb7b6b0c2b3" providerId="LiveId" clId="{9E8B6B7A-6C0D-4C17-8E79-220E530BA1E5}" dt="2019-04-18T08:19:44.423" v="1021" actId="478"/>
          <ac:picMkLst>
            <pc:docMk/>
            <pc:sldMk cId="2743395540" sldId="262"/>
            <ac:picMk id="36" creationId="{69E08B15-D42C-4CEB-A927-C2FE919E1FBF}"/>
          </ac:picMkLst>
        </pc:picChg>
        <pc:picChg chg="add del">
          <ac:chgData name="K Chris" userId="7f9e1bb7b6b0c2b3" providerId="LiveId" clId="{9E8B6B7A-6C0D-4C17-8E79-220E530BA1E5}" dt="2019-04-18T08:26:00.227" v="1122" actId="478"/>
          <ac:picMkLst>
            <pc:docMk/>
            <pc:sldMk cId="2743395540" sldId="262"/>
            <ac:picMk id="39" creationId="{A50DE3C6-B0F2-4AE1-B3B9-985B66F48DEC}"/>
          </ac:picMkLst>
        </pc:picChg>
        <pc:picChg chg="add del">
          <ac:chgData name="K Chris" userId="7f9e1bb7b6b0c2b3" providerId="LiveId" clId="{9E8B6B7A-6C0D-4C17-8E79-220E530BA1E5}" dt="2019-04-18T08:26:00.227" v="1122" actId="478"/>
          <ac:picMkLst>
            <pc:docMk/>
            <pc:sldMk cId="2743395540" sldId="262"/>
            <ac:picMk id="40" creationId="{E1560A82-3327-4DEC-96AD-728817C931AD}"/>
          </ac:picMkLst>
        </pc:picChg>
        <pc:picChg chg="add">
          <ac:chgData name="K Chris" userId="7f9e1bb7b6b0c2b3" providerId="LiveId" clId="{9E8B6B7A-6C0D-4C17-8E79-220E530BA1E5}" dt="2019-04-18T08:26:00.336" v="1123"/>
          <ac:picMkLst>
            <pc:docMk/>
            <pc:sldMk cId="2743395540" sldId="262"/>
            <ac:picMk id="41" creationId="{140AE3DD-0F27-4A1F-8CE6-2ADDDE56DC70}"/>
          </ac:picMkLst>
        </pc:picChg>
        <pc:picChg chg="add">
          <ac:chgData name="K Chris" userId="7f9e1bb7b6b0c2b3" providerId="LiveId" clId="{9E8B6B7A-6C0D-4C17-8E79-220E530BA1E5}" dt="2019-04-18T08:26:00.336" v="1123"/>
          <ac:picMkLst>
            <pc:docMk/>
            <pc:sldMk cId="2743395540" sldId="262"/>
            <ac:picMk id="42" creationId="{3CEDB4AF-45E6-4A0E-B2D4-5200BA1F54A5}"/>
          </ac:picMkLst>
        </pc:picChg>
        <pc:picChg chg="mod topLvl">
          <ac:chgData name="K Chris" userId="7f9e1bb7b6b0c2b3" providerId="LiveId" clId="{9E8B6B7A-6C0D-4C17-8E79-220E530BA1E5}" dt="2019-04-18T07:59:14.965" v="861" actId="164"/>
          <ac:picMkLst>
            <pc:docMk/>
            <pc:sldMk cId="2743395540" sldId="262"/>
            <ac:picMk id="72" creationId="{53AB2881-3862-4396-B98F-233EC6540C8B}"/>
          </ac:picMkLst>
        </pc:picChg>
        <pc:cxnChg chg="mod topLvl">
          <ac:chgData name="K Chris" userId="7f9e1bb7b6b0c2b3" providerId="LiveId" clId="{9E8B6B7A-6C0D-4C17-8E79-220E530BA1E5}" dt="2019-04-18T07:59:14.965" v="861" actId="164"/>
          <ac:cxnSpMkLst>
            <pc:docMk/>
            <pc:sldMk cId="2743395540" sldId="262"/>
            <ac:cxnSpMk id="7" creationId="{B6A2D824-7A5F-48C9-8E05-185F85C2F582}"/>
          </ac:cxnSpMkLst>
        </pc:cxnChg>
        <pc:cxnChg chg="mod topLvl">
          <ac:chgData name="K Chris" userId="7f9e1bb7b6b0c2b3" providerId="LiveId" clId="{9E8B6B7A-6C0D-4C17-8E79-220E530BA1E5}" dt="2019-04-18T07:59:14.965" v="861" actId="164"/>
          <ac:cxnSpMkLst>
            <pc:docMk/>
            <pc:sldMk cId="2743395540" sldId="262"/>
            <ac:cxnSpMk id="10" creationId="{8D161680-6A29-40EE-BAE2-8454E1305DFC}"/>
          </ac:cxnSpMkLst>
        </pc:cxnChg>
        <pc:cxnChg chg="add mod">
          <ac:chgData name="K Chris" userId="7f9e1bb7b6b0c2b3" providerId="LiveId" clId="{9E8B6B7A-6C0D-4C17-8E79-220E530BA1E5}" dt="2019-04-18T08:51:28.274" v="2385" actId="20577"/>
          <ac:cxnSpMkLst>
            <pc:docMk/>
            <pc:sldMk cId="2743395540" sldId="262"/>
            <ac:cxnSpMk id="45" creationId="{014B4372-17BA-435D-9EE0-E4195E1DD87E}"/>
          </ac:cxnSpMkLst>
        </pc:cxnChg>
      </pc:sldChg>
      <pc:sldChg chg="addSp delSp modSp add">
        <pc:chgData name="K Chris" userId="7f9e1bb7b6b0c2b3" providerId="LiveId" clId="{9E8B6B7A-6C0D-4C17-8E79-220E530BA1E5}" dt="2019-04-18T08:52:18.010" v="2466"/>
        <pc:sldMkLst>
          <pc:docMk/>
          <pc:sldMk cId="3813962312" sldId="263"/>
        </pc:sldMkLst>
        <pc:spChg chg="add mod">
          <ac:chgData name="K Chris" userId="7f9e1bb7b6b0c2b3" providerId="LiveId" clId="{9E8B6B7A-6C0D-4C17-8E79-220E530BA1E5}" dt="2019-04-18T08:36:47.149" v="1223" actId="14100"/>
          <ac:spMkLst>
            <pc:docMk/>
            <pc:sldMk cId="3813962312" sldId="263"/>
            <ac:spMk id="24" creationId="{8902592B-3A9E-47D2-89CB-E2F12FF83F92}"/>
          </ac:spMkLst>
        </pc:spChg>
        <pc:spChg chg="add mod">
          <ac:chgData name="K Chris" userId="7f9e1bb7b6b0c2b3" providerId="LiveId" clId="{9E8B6B7A-6C0D-4C17-8E79-220E530BA1E5}" dt="2019-04-18T08:52:18.010" v="2466"/>
          <ac:spMkLst>
            <pc:docMk/>
            <pc:sldMk cId="3813962312" sldId="263"/>
            <ac:spMk id="25" creationId="{64FC22C9-EEBD-4DED-B04D-F1986028CB11}"/>
          </ac:spMkLst>
        </pc:spChg>
        <pc:spChg chg="mod">
          <ac:chgData name="K Chris" userId="7f9e1bb7b6b0c2b3" providerId="LiveId" clId="{9E8B6B7A-6C0D-4C17-8E79-220E530BA1E5}" dt="2019-04-18T08:25:29.415" v="1111" actId="1036"/>
          <ac:spMkLst>
            <pc:docMk/>
            <pc:sldMk cId="3813962312" sldId="263"/>
            <ac:spMk id="35" creationId="{B98E9AD2-73C1-47E6-930D-F4A5C6871480}"/>
          </ac:spMkLst>
        </pc:spChg>
        <pc:spChg chg="del">
          <ac:chgData name="K Chris" userId="7f9e1bb7b6b0c2b3" providerId="LiveId" clId="{9E8B6B7A-6C0D-4C17-8E79-220E530BA1E5}" dt="2019-04-18T08:19:20.806" v="1016" actId="478"/>
          <ac:spMkLst>
            <pc:docMk/>
            <pc:sldMk cId="3813962312" sldId="263"/>
            <ac:spMk id="37" creationId="{C80A397D-5358-4EB0-95BA-6E1314B45E48}"/>
          </ac:spMkLst>
        </pc:spChg>
        <pc:spChg chg="mod">
          <ac:chgData name="K Chris" userId="7f9e1bb7b6b0c2b3" providerId="LiveId" clId="{9E8B6B7A-6C0D-4C17-8E79-220E530BA1E5}" dt="2019-04-18T08:25:32.865" v="1121" actId="404"/>
          <ac:spMkLst>
            <pc:docMk/>
            <pc:sldMk cId="3813962312" sldId="263"/>
            <ac:spMk id="38" creationId="{405FB2F6-8682-4F85-B760-1E5E8649AA92}"/>
          </ac:spMkLst>
        </pc:spChg>
        <pc:picChg chg="add mod">
          <ac:chgData name="K Chris" userId="7f9e1bb7b6b0c2b3" providerId="LiveId" clId="{9E8B6B7A-6C0D-4C17-8E79-220E530BA1E5}" dt="2019-04-18T08:25:29.415" v="1111" actId="1036"/>
          <ac:picMkLst>
            <pc:docMk/>
            <pc:sldMk cId="3813962312" sldId="263"/>
            <ac:picMk id="3" creationId="{5AC2949E-1F11-4E22-A47D-EA3083333694}"/>
          </ac:picMkLst>
        </pc:picChg>
        <pc:picChg chg="add mod">
          <ac:chgData name="K Chris" userId="7f9e1bb7b6b0c2b3" providerId="LiveId" clId="{9E8B6B7A-6C0D-4C17-8E79-220E530BA1E5}" dt="2019-04-18T08:25:22.067" v="1099" actId="1076"/>
          <ac:picMkLst>
            <pc:docMk/>
            <pc:sldMk cId="3813962312" sldId="263"/>
            <ac:picMk id="9" creationId="{FABEDB9D-E54B-4BDA-9F48-3B81BB797E7B}"/>
          </ac:picMkLst>
        </pc:picChg>
        <pc:picChg chg="add mod">
          <ac:chgData name="K Chris" userId="7f9e1bb7b6b0c2b3" providerId="LiveId" clId="{9E8B6B7A-6C0D-4C17-8E79-220E530BA1E5}" dt="2019-04-18T08:25:25.362" v="1100" actId="1076"/>
          <ac:picMkLst>
            <pc:docMk/>
            <pc:sldMk cId="3813962312" sldId="263"/>
            <ac:picMk id="12" creationId="{7A89A5F9-C813-4051-A53C-2FAFE790A4C6}"/>
          </ac:picMkLst>
        </pc:picChg>
        <pc:picChg chg="mod">
          <ac:chgData name="K Chris" userId="7f9e1bb7b6b0c2b3" providerId="LiveId" clId="{9E8B6B7A-6C0D-4C17-8E79-220E530BA1E5}" dt="2019-04-18T08:25:31.419" v="1120" actId="1035"/>
          <ac:picMkLst>
            <pc:docMk/>
            <pc:sldMk cId="3813962312" sldId="263"/>
            <ac:picMk id="34" creationId="{ADAC56BA-884A-4B0B-9667-47CFE3AC9A8A}"/>
          </ac:picMkLst>
        </pc:picChg>
        <pc:picChg chg="del">
          <ac:chgData name="K Chris" userId="7f9e1bb7b6b0c2b3" providerId="LiveId" clId="{9E8B6B7A-6C0D-4C17-8E79-220E530BA1E5}" dt="2019-04-18T08:19:20.806" v="1016" actId="478"/>
          <ac:picMkLst>
            <pc:docMk/>
            <pc:sldMk cId="3813962312" sldId="263"/>
            <ac:picMk id="36" creationId="{69E08B15-D42C-4CEB-A927-C2FE919E1FBF}"/>
          </ac:picMkLst>
        </pc:picChg>
        <pc:cxnChg chg="add mod">
          <ac:chgData name="K Chris" userId="7f9e1bb7b6b0c2b3" providerId="LiveId" clId="{9E8B6B7A-6C0D-4C17-8E79-220E530BA1E5}" dt="2019-04-18T08:52:08.616" v="2440" actId="14100"/>
          <ac:cxnSpMkLst>
            <pc:docMk/>
            <pc:sldMk cId="3813962312" sldId="263"/>
            <ac:cxnSpMk id="26" creationId="{3C8382D0-AD36-4E9B-913C-AB53CED98991}"/>
          </ac:cxnSpMkLst>
        </pc:cxnChg>
      </pc:sldChg>
      <pc:sldChg chg="addSp delSp modSp add">
        <pc:chgData name="K Chris" userId="7f9e1bb7b6b0c2b3" providerId="LiveId" clId="{9E8B6B7A-6C0D-4C17-8E79-220E530BA1E5}" dt="2019-04-18T08:53:22.715" v="2726" actId="20577"/>
        <pc:sldMkLst>
          <pc:docMk/>
          <pc:sldMk cId="2655824932" sldId="264"/>
        </pc:sldMkLst>
        <pc:spChg chg="add mod">
          <ac:chgData name="K Chris" userId="7f9e1bb7b6b0c2b3" providerId="LiveId" clId="{9E8B6B7A-6C0D-4C17-8E79-220E530BA1E5}" dt="2019-04-18T08:37:07.738" v="1231" actId="1076"/>
          <ac:spMkLst>
            <pc:docMk/>
            <pc:sldMk cId="2655824932" sldId="264"/>
            <ac:spMk id="27" creationId="{CEF5514A-9C72-436C-A7B0-560915A3D2E6}"/>
          </ac:spMkLst>
        </pc:spChg>
        <pc:spChg chg="add mod">
          <ac:chgData name="K Chris" userId="7f9e1bb7b6b0c2b3" providerId="LiveId" clId="{9E8B6B7A-6C0D-4C17-8E79-220E530BA1E5}" dt="2019-04-18T08:24:13.111" v="1044" actId="14100"/>
          <ac:spMkLst>
            <pc:docMk/>
            <pc:sldMk cId="2655824932" sldId="264"/>
            <ac:spMk id="28" creationId="{5CC78F5B-4CC5-4AB0-B9B9-F81B162EE194}"/>
          </ac:spMkLst>
        </pc:spChg>
        <pc:spChg chg="add mod">
          <ac:chgData name="K Chris" userId="7f9e1bb7b6b0c2b3" providerId="LiveId" clId="{9E8B6B7A-6C0D-4C17-8E79-220E530BA1E5}" dt="2019-04-18T08:36:02.501" v="1207" actId="1076"/>
          <ac:spMkLst>
            <pc:docMk/>
            <pc:sldMk cId="2655824932" sldId="264"/>
            <ac:spMk id="29" creationId="{D56135A6-A449-4A01-B9C1-296BFC250D37}"/>
          </ac:spMkLst>
        </pc:spChg>
        <pc:spChg chg="add mod">
          <ac:chgData name="K Chris" userId="7f9e1bb7b6b0c2b3" providerId="LiveId" clId="{9E8B6B7A-6C0D-4C17-8E79-220E530BA1E5}" dt="2019-04-18T08:36:37.546" v="1219" actId="14100"/>
          <ac:spMkLst>
            <pc:docMk/>
            <pc:sldMk cId="2655824932" sldId="264"/>
            <ac:spMk id="30" creationId="{3EB5BE01-0826-44ED-9554-757BDB3A14BD}"/>
          </ac:spMkLst>
        </pc:spChg>
        <pc:spChg chg="add mod">
          <ac:chgData name="K Chris" userId="7f9e1bb7b6b0c2b3" providerId="LiveId" clId="{9E8B6B7A-6C0D-4C17-8E79-220E530BA1E5}" dt="2019-04-18T08:53:22.715" v="2726" actId="20577"/>
          <ac:spMkLst>
            <pc:docMk/>
            <pc:sldMk cId="2655824932" sldId="264"/>
            <ac:spMk id="31" creationId="{41E41DF8-83C4-419F-B6B9-B1634F5EA3AB}"/>
          </ac:spMkLst>
        </pc:spChg>
        <pc:spChg chg="del">
          <ac:chgData name="K Chris" userId="7f9e1bb7b6b0c2b3" providerId="LiveId" clId="{9E8B6B7A-6C0D-4C17-8E79-220E530BA1E5}" dt="2019-04-18T08:21:00.125" v="1026" actId="478"/>
          <ac:spMkLst>
            <pc:docMk/>
            <pc:sldMk cId="2655824932" sldId="264"/>
            <ac:spMk id="35" creationId="{B98E9AD2-73C1-47E6-930D-F4A5C6871480}"/>
          </ac:spMkLst>
        </pc:spChg>
        <pc:spChg chg="del mod">
          <ac:chgData name="K Chris" userId="7f9e1bb7b6b0c2b3" providerId="LiveId" clId="{9E8B6B7A-6C0D-4C17-8E79-220E530BA1E5}" dt="2019-04-18T08:21:00.125" v="1026" actId="478"/>
          <ac:spMkLst>
            <pc:docMk/>
            <pc:sldMk cId="2655824932" sldId="264"/>
            <ac:spMk id="38" creationId="{405FB2F6-8682-4F85-B760-1E5E8649AA92}"/>
          </ac:spMkLst>
        </pc:spChg>
        <pc:picChg chg="del">
          <ac:chgData name="K Chris" userId="7f9e1bb7b6b0c2b3" providerId="LiveId" clId="{9E8B6B7A-6C0D-4C17-8E79-220E530BA1E5}" dt="2019-04-18T08:20:51.339" v="1024" actId="478"/>
          <ac:picMkLst>
            <pc:docMk/>
            <pc:sldMk cId="2655824932" sldId="264"/>
            <ac:picMk id="3" creationId="{5AC2949E-1F11-4E22-A47D-EA3083333694}"/>
          </ac:picMkLst>
        </pc:picChg>
        <pc:picChg chg="add mod">
          <ac:chgData name="K Chris" userId="7f9e1bb7b6b0c2b3" providerId="LiveId" clId="{9E8B6B7A-6C0D-4C17-8E79-220E530BA1E5}" dt="2019-04-18T08:21:30.061" v="1033" actId="1076"/>
          <ac:picMkLst>
            <pc:docMk/>
            <pc:sldMk cId="2655824932" sldId="264"/>
            <ac:picMk id="8" creationId="{6C3AD6A9-8591-4D23-8AC4-8F678D77DF2B}"/>
          </ac:picMkLst>
        </pc:picChg>
        <pc:picChg chg="del">
          <ac:chgData name="K Chris" userId="7f9e1bb7b6b0c2b3" providerId="LiveId" clId="{9E8B6B7A-6C0D-4C17-8E79-220E530BA1E5}" dt="2019-04-18T08:21:02.030" v="1027" actId="478"/>
          <ac:picMkLst>
            <pc:docMk/>
            <pc:sldMk cId="2655824932" sldId="264"/>
            <ac:picMk id="9" creationId="{FABEDB9D-E54B-4BDA-9F48-3B81BB797E7B}"/>
          </ac:picMkLst>
        </pc:picChg>
        <pc:picChg chg="del">
          <ac:chgData name="K Chris" userId="7f9e1bb7b6b0c2b3" providerId="LiveId" clId="{9E8B6B7A-6C0D-4C17-8E79-220E530BA1E5}" dt="2019-04-18T08:21:02.030" v="1027" actId="478"/>
          <ac:picMkLst>
            <pc:docMk/>
            <pc:sldMk cId="2655824932" sldId="264"/>
            <ac:picMk id="12" creationId="{7A89A5F9-C813-4051-A53C-2FAFE790A4C6}"/>
          </ac:picMkLst>
        </pc:picChg>
        <pc:picChg chg="add mod">
          <ac:chgData name="K Chris" userId="7f9e1bb7b6b0c2b3" providerId="LiveId" clId="{9E8B6B7A-6C0D-4C17-8E79-220E530BA1E5}" dt="2019-04-18T08:21:34.354" v="1034" actId="1076"/>
          <ac:picMkLst>
            <pc:docMk/>
            <pc:sldMk cId="2655824932" sldId="264"/>
            <ac:picMk id="13" creationId="{34A77631-22CB-4F36-AE37-EEAD8022FF01}"/>
          </ac:picMkLst>
        </pc:picChg>
        <pc:picChg chg="add mod">
          <ac:chgData name="K Chris" userId="7f9e1bb7b6b0c2b3" providerId="LiveId" clId="{9E8B6B7A-6C0D-4C17-8E79-220E530BA1E5}" dt="2019-04-18T08:21:28.186" v="1032" actId="1076"/>
          <ac:picMkLst>
            <pc:docMk/>
            <pc:sldMk cId="2655824932" sldId="264"/>
            <ac:picMk id="15" creationId="{CE6A46C7-DCFC-4106-A134-5DD35147D60A}"/>
          </ac:picMkLst>
        </pc:picChg>
        <pc:picChg chg="add mod">
          <ac:chgData name="K Chris" userId="7f9e1bb7b6b0c2b3" providerId="LiveId" clId="{9E8B6B7A-6C0D-4C17-8E79-220E530BA1E5}" dt="2019-04-18T08:21:42.181" v="1037" actId="1076"/>
          <ac:picMkLst>
            <pc:docMk/>
            <pc:sldMk cId="2655824932" sldId="264"/>
            <ac:picMk id="17" creationId="{D532BFBB-B14C-4833-A7DB-0AA73DE093B8}"/>
          </ac:picMkLst>
        </pc:picChg>
        <pc:picChg chg="mod">
          <ac:chgData name="K Chris" userId="7f9e1bb7b6b0c2b3" providerId="LiveId" clId="{9E8B6B7A-6C0D-4C17-8E79-220E530BA1E5}" dt="2019-04-18T08:37:05.603" v="1230" actId="1076"/>
          <ac:picMkLst>
            <pc:docMk/>
            <pc:sldMk cId="2655824932" sldId="264"/>
            <ac:picMk id="33" creationId="{25E997A3-516B-47E9-92F3-156B91A4D011}"/>
          </ac:picMkLst>
        </pc:picChg>
        <pc:picChg chg="del">
          <ac:chgData name="K Chris" userId="7f9e1bb7b6b0c2b3" providerId="LiveId" clId="{9E8B6B7A-6C0D-4C17-8E79-220E530BA1E5}" dt="2019-04-18T08:21:38.806" v="1035" actId="478"/>
          <ac:picMkLst>
            <pc:docMk/>
            <pc:sldMk cId="2655824932" sldId="264"/>
            <ac:picMk id="34" creationId="{ADAC56BA-884A-4B0B-9667-47CFE3AC9A8A}"/>
          </ac:picMkLst>
        </pc:picChg>
        <pc:cxnChg chg="add mod">
          <ac:chgData name="K Chris" userId="7f9e1bb7b6b0c2b3" providerId="LiveId" clId="{9E8B6B7A-6C0D-4C17-8E79-220E530BA1E5}" dt="2019-04-18T08:53:04.586" v="2661" actId="20577"/>
          <ac:cxnSpMkLst>
            <pc:docMk/>
            <pc:sldMk cId="2655824932" sldId="264"/>
            <ac:cxnSpMk id="32" creationId="{5FA28219-D8D1-45FA-BD1C-2D9D60A0A0EC}"/>
          </ac:cxnSpMkLst>
        </pc:cxnChg>
      </pc:sldChg>
      <pc:sldChg chg="addSp delSp modSp add">
        <pc:chgData name="K Chris" userId="7f9e1bb7b6b0c2b3" providerId="LiveId" clId="{9E8B6B7A-6C0D-4C17-8E79-220E530BA1E5}" dt="2019-04-18T08:52:34.771" v="2531" actId="20577"/>
        <pc:sldMkLst>
          <pc:docMk/>
          <pc:sldMk cId="3488064657" sldId="265"/>
        </pc:sldMkLst>
        <pc:spChg chg="add del mod">
          <ac:chgData name="K Chris" userId="7f9e1bb7b6b0c2b3" providerId="LiveId" clId="{9E8B6B7A-6C0D-4C17-8E79-220E530BA1E5}" dt="2019-04-18T08:36:58.588" v="1227"/>
          <ac:spMkLst>
            <pc:docMk/>
            <pc:sldMk cId="3488064657" sldId="265"/>
            <ac:spMk id="2" creationId="{2B910C9B-24F8-4429-A062-E25071C908EA}"/>
          </ac:spMkLst>
        </pc:spChg>
        <pc:spChg chg="add mod">
          <ac:chgData name="K Chris" userId="7f9e1bb7b6b0c2b3" providerId="LiveId" clId="{9E8B6B7A-6C0D-4C17-8E79-220E530BA1E5}" dt="2019-04-18T08:36:52.522" v="1225" actId="14100"/>
          <ac:spMkLst>
            <pc:docMk/>
            <pc:sldMk cId="3488064657" sldId="265"/>
            <ac:spMk id="21" creationId="{4A281C9A-D978-45C3-AB15-5EEF14687F0A}"/>
          </ac:spMkLst>
        </pc:spChg>
        <pc:spChg chg="add">
          <ac:chgData name="K Chris" userId="7f9e1bb7b6b0c2b3" providerId="LiveId" clId="{9E8B6B7A-6C0D-4C17-8E79-220E530BA1E5}" dt="2019-04-18T08:36:58.760" v="1228"/>
          <ac:spMkLst>
            <pc:docMk/>
            <pc:sldMk cId="3488064657" sldId="265"/>
            <ac:spMk id="23" creationId="{4467A870-B0DD-4C4A-8F60-0FE194D31140}"/>
          </ac:spMkLst>
        </pc:spChg>
        <pc:spChg chg="add mod">
          <ac:chgData name="K Chris" userId="7f9e1bb7b6b0c2b3" providerId="LiveId" clId="{9E8B6B7A-6C0D-4C17-8E79-220E530BA1E5}" dt="2019-04-18T08:52:34.771" v="2531" actId="20577"/>
          <ac:spMkLst>
            <pc:docMk/>
            <pc:sldMk cId="3488064657" sldId="265"/>
            <ac:spMk id="24" creationId="{C9B53898-21E6-43B3-93D7-7D0659AF146D}"/>
          </ac:spMkLst>
        </pc:spChg>
        <pc:spChg chg="mod">
          <ac:chgData name="K Chris" userId="7f9e1bb7b6b0c2b3" providerId="LiveId" clId="{9E8B6B7A-6C0D-4C17-8E79-220E530BA1E5}" dt="2019-04-18T08:35:35.150" v="1200" actId="6549"/>
          <ac:spMkLst>
            <pc:docMk/>
            <pc:sldMk cId="3488064657" sldId="265"/>
            <ac:spMk id="38" creationId="{405FB2F6-8682-4F85-B760-1E5E8649AA92}"/>
          </ac:spMkLst>
        </pc:spChg>
        <pc:picChg chg="del mod">
          <ac:chgData name="K Chris" userId="7f9e1bb7b6b0c2b3" providerId="LiveId" clId="{9E8B6B7A-6C0D-4C17-8E79-220E530BA1E5}" dt="2019-04-18T08:33:11.363" v="1184" actId="478"/>
          <ac:picMkLst>
            <pc:docMk/>
            <pc:sldMk cId="3488064657" sldId="265"/>
            <ac:picMk id="3" creationId="{5AC2949E-1F11-4E22-A47D-EA3083333694}"/>
          </ac:picMkLst>
        </pc:picChg>
        <pc:picChg chg="mod">
          <ac:chgData name="K Chris" userId="7f9e1bb7b6b0c2b3" providerId="LiveId" clId="{9E8B6B7A-6C0D-4C17-8E79-220E530BA1E5}" dt="2019-04-18T08:35:46.649" v="1203" actId="1076"/>
          <ac:picMkLst>
            <pc:docMk/>
            <pc:sldMk cId="3488064657" sldId="265"/>
            <ac:picMk id="9" creationId="{FABEDB9D-E54B-4BDA-9F48-3B81BB797E7B}"/>
          </ac:picMkLst>
        </pc:picChg>
        <pc:picChg chg="del">
          <ac:chgData name="K Chris" userId="7f9e1bb7b6b0c2b3" providerId="LiveId" clId="{9E8B6B7A-6C0D-4C17-8E79-220E530BA1E5}" dt="2019-04-18T08:32:38.495" v="1163" actId="478"/>
          <ac:picMkLst>
            <pc:docMk/>
            <pc:sldMk cId="3488064657" sldId="265"/>
            <ac:picMk id="12" creationId="{7A89A5F9-C813-4051-A53C-2FAFE790A4C6}"/>
          </ac:picMkLst>
        </pc:picChg>
        <pc:picChg chg="add">
          <ac:chgData name="K Chris" userId="7f9e1bb7b6b0c2b3" providerId="LiveId" clId="{9E8B6B7A-6C0D-4C17-8E79-220E530BA1E5}" dt="2019-04-18T08:35:39.002" v="1201"/>
          <ac:picMkLst>
            <pc:docMk/>
            <pc:sldMk cId="3488064657" sldId="265"/>
            <ac:picMk id="20" creationId="{69A061FC-F490-420D-8B6A-B3606105E348}"/>
          </ac:picMkLst>
        </pc:picChg>
        <pc:picChg chg="del">
          <ac:chgData name="K Chris" userId="7f9e1bb7b6b0c2b3" providerId="LiveId" clId="{9E8B6B7A-6C0D-4C17-8E79-220E530BA1E5}" dt="2019-04-18T08:35:16.948" v="1194" actId="478"/>
          <ac:picMkLst>
            <pc:docMk/>
            <pc:sldMk cId="3488064657" sldId="265"/>
            <ac:picMk id="34" creationId="{ADAC56BA-884A-4B0B-9667-47CFE3AC9A8A}"/>
          </ac:picMkLst>
        </pc:picChg>
        <pc:cxnChg chg="add mod">
          <ac:chgData name="K Chris" userId="7f9e1bb7b6b0c2b3" providerId="LiveId" clId="{9E8B6B7A-6C0D-4C17-8E79-220E530BA1E5}" dt="2019-04-18T08:52:34.771" v="2531" actId="20577"/>
          <ac:cxnSpMkLst>
            <pc:docMk/>
            <pc:sldMk cId="3488064657" sldId="265"/>
            <ac:cxnSpMk id="25" creationId="{9B511EA1-AC44-4ACD-9CB1-CBF86D5EF1CB}"/>
          </ac:cxnSpMkLst>
        </pc:cxnChg>
      </pc:sldChg>
      <pc:sldChg chg="addSp delSp modSp add">
        <pc:chgData name="K Chris" userId="7f9e1bb7b6b0c2b3" providerId="LiveId" clId="{9E8B6B7A-6C0D-4C17-8E79-220E530BA1E5}" dt="2019-04-18T08:49:29.312" v="2277" actId="15"/>
        <pc:sldMkLst>
          <pc:docMk/>
          <pc:sldMk cId="3960667417" sldId="266"/>
        </pc:sldMkLst>
        <pc:spChg chg="add mod">
          <ac:chgData name="K Chris" userId="7f9e1bb7b6b0c2b3" providerId="LiveId" clId="{9E8B6B7A-6C0D-4C17-8E79-220E530BA1E5}" dt="2019-04-18T08:43:14.961" v="1249" actId="1076"/>
          <ac:spMkLst>
            <pc:docMk/>
            <pc:sldMk cId="3960667417" sldId="266"/>
            <ac:spMk id="13" creationId="{B9F204C9-EF50-4A48-8B52-0E6DF544B17A}"/>
          </ac:spMkLst>
        </pc:spChg>
        <pc:spChg chg="add mod">
          <ac:chgData name="K Chris" userId="7f9e1bb7b6b0c2b3" providerId="LiveId" clId="{9E8B6B7A-6C0D-4C17-8E79-220E530BA1E5}" dt="2019-04-18T08:43:34.196" v="1262" actId="1076"/>
          <ac:spMkLst>
            <pc:docMk/>
            <pc:sldMk cId="3960667417" sldId="266"/>
            <ac:spMk id="14" creationId="{7014D09A-01AA-4F6D-9CBA-13AEA8F50CD5}"/>
          </ac:spMkLst>
        </pc:spChg>
        <pc:spChg chg="add mod">
          <ac:chgData name="K Chris" userId="7f9e1bb7b6b0c2b3" providerId="LiveId" clId="{9E8B6B7A-6C0D-4C17-8E79-220E530BA1E5}" dt="2019-04-18T08:49:29.312" v="2277" actId="15"/>
          <ac:spMkLst>
            <pc:docMk/>
            <pc:sldMk cId="3960667417" sldId="266"/>
            <ac:spMk id="15" creationId="{50DB9125-815C-47F3-B0D2-A7B8E8EC6F21}"/>
          </ac:spMkLst>
        </pc:spChg>
        <pc:spChg chg="del">
          <ac:chgData name="K Chris" userId="7f9e1bb7b6b0c2b3" providerId="LiveId" clId="{9E8B6B7A-6C0D-4C17-8E79-220E530BA1E5}" dt="2019-04-18T08:42:56.384" v="1240" actId="478"/>
          <ac:spMkLst>
            <pc:docMk/>
            <pc:sldMk cId="3960667417" sldId="266"/>
            <ac:spMk id="73" creationId="{C1A087CA-23A6-4EE9-B77C-95F4EAC897C1}"/>
          </ac:spMkLst>
        </pc:spChg>
        <pc:spChg chg="del">
          <ac:chgData name="K Chris" userId="7f9e1bb7b6b0c2b3" providerId="LiveId" clId="{9E8B6B7A-6C0D-4C17-8E79-220E530BA1E5}" dt="2019-04-18T08:42:56.384" v="1240" actId="478"/>
          <ac:spMkLst>
            <pc:docMk/>
            <pc:sldMk cId="3960667417" sldId="266"/>
            <ac:spMk id="77" creationId="{2F542561-0F4C-4877-94E0-3C44650E283F}"/>
          </ac:spMkLst>
        </pc:spChg>
        <pc:spChg chg="del">
          <ac:chgData name="K Chris" userId="7f9e1bb7b6b0c2b3" providerId="LiveId" clId="{9E8B6B7A-6C0D-4C17-8E79-220E530BA1E5}" dt="2019-04-18T08:42:56.384" v="1240" actId="478"/>
          <ac:spMkLst>
            <pc:docMk/>
            <pc:sldMk cId="3960667417" sldId="266"/>
            <ac:spMk id="102" creationId="{509D8308-85BC-4BDB-97E7-39495B4D9F85}"/>
          </ac:spMkLst>
        </pc:spChg>
        <pc:picChg chg="add del mod">
          <ac:chgData name="K Chris" userId="7f9e1bb7b6b0c2b3" providerId="LiveId" clId="{9E8B6B7A-6C0D-4C17-8E79-220E530BA1E5}" dt="2019-04-18T08:42:53.417" v="1238"/>
          <ac:picMkLst>
            <pc:docMk/>
            <pc:sldMk cId="3960667417" sldId="266"/>
            <ac:picMk id="3" creationId="{82CB6E2C-FA97-4F52-BEB7-E94FF3E050FF}"/>
          </ac:picMkLst>
        </pc:picChg>
        <pc:picChg chg="add">
          <ac:chgData name="K Chris" userId="7f9e1bb7b6b0c2b3" providerId="LiveId" clId="{9E8B6B7A-6C0D-4C17-8E79-220E530BA1E5}" dt="2019-04-18T08:42:56.690" v="1241"/>
          <ac:picMkLst>
            <pc:docMk/>
            <pc:sldMk cId="3960667417" sldId="266"/>
            <ac:picMk id="12" creationId="{77ACD8F5-BEBD-484C-B17D-E3F6C1219907}"/>
          </ac:picMkLst>
        </pc:picChg>
        <pc:picChg chg="del">
          <ac:chgData name="K Chris" userId="7f9e1bb7b6b0c2b3" providerId="LiveId" clId="{9E8B6B7A-6C0D-4C17-8E79-220E530BA1E5}" dt="2019-04-18T08:42:54.555" v="1239" actId="478"/>
          <ac:picMkLst>
            <pc:docMk/>
            <pc:sldMk cId="3960667417" sldId="266"/>
            <ac:picMk id="72" creationId="{53AB2881-3862-4396-B98F-233EC6540C8B}"/>
          </ac:picMkLst>
        </pc:picChg>
        <pc:cxnChg chg="del">
          <ac:chgData name="K Chris" userId="7f9e1bb7b6b0c2b3" providerId="LiveId" clId="{9E8B6B7A-6C0D-4C17-8E79-220E530BA1E5}" dt="2019-04-18T08:42:56.384" v="1240" actId="478"/>
          <ac:cxnSpMkLst>
            <pc:docMk/>
            <pc:sldMk cId="3960667417" sldId="266"/>
            <ac:cxnSpMk id="7" creationId="{B6A2D824-7A5F-48C9-8E05-185F85C2F582}"/>
          </ac:cxnSpMkLst>
        </pc:cxnChg>
        <pc:cxnChg chg="del mod">
          <ac:chgData name="K Chris" userId="7f9e1bb7b6b0c2b3" providerId="LiveId" clId="{9E8B6B7A-6C0D-4C17-8E79-220E530BA1E5}" dt="2019-04-18T08:42:56.384" v="1240" actId="478"/>
          <ac:cxnSpMkLst>
            <pc:docMk/>
            <pc:sldMk cId="3960667417" sldId="266"/>
            <ac:cxnSpMk id="10" creationId="{8D161680-6A29-40EE-BAE2-8454E1305DFC}"/>
          </ac:cxnSpMkLst>
        </pc:cxnChg>
        <pc:cxnChg chg="add mod">
          <ac:chgData name="K Chris" userId="7f9e1bb7b6b0c2b3" providerId="LiveId" clId="{9E8B6B7A-6C0D-4C17-8E79-220E530BA1E5}" dt="2019-04-18T08:49:19.087" v="2219" actId="20577"/>
          <ac:cxnSpMkLst>
            <pc:docMk/>
            <pc:sldMk cId="3960667417" sldId="266"/>
            <ac:cxnSpMk id="16" creationId="{6C4E9F82-D68E-49F3-9FEE-80749C971765}"/>
          </ac:cxnSpMkLst>
        </pc:cxn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DB110C-490B-4C3B-BFCD-5C5FDA2464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06B7C22-E74A-4395-9193-E6EAD6F1D1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ACB56FB-5073-4583-A637-546B8CA095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A7637-94C8-47B7-ADF1-577B1381BC61}" type="datetimeFigureOut">
              <a:rPr lang="ko-KR" altLang="en-US" smtClean="0"/>
              <a:t>2019-04-18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834F590-F5B4-4D54-AA62-5944C2AD76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F593EB8-8E64-4D6B-BA50-91C1F6D38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5B4E28-5A5D-4398-B846-B984F70263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34497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AAA6EF-1992-46AA-BF94-CF0805A96D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D732AC9-087D-46FD-9B6B-674239EC9A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C6368C7-DA97-477A-8A57-DAE2707E71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A7637-94C8-47B7-ADF1-577B1381BC61}" type="datetimeFigureOut">
              <a:rPr lang="ko-KR" altLang="en-US" smtClean="0"/>
              <a:t>2019-04-18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2FAA0C1-DBAA-425C-A60F-64BC672583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E21CAF2-A534-46DA-8291-2D10B375EF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5B4E28-5A5D-4398-B846-B984F70263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20852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50C7495-F5FA-4DCD-B6AB-16C14272E1C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152890D-6C27-429C-B7AF-14FCC45174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4DD03B1-E40A-4F90-A3A0-34A36292C8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A7637-94C8-47B7-ADF1-577B1381BC61}" type="datetimeFigureOut">
              <a:rPr lang="ko-KR" altLang="en-US" smtClean="0"/>
              <a:t>2019-04-18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7CCA296-412D-482D-AB92-188B8774AF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FD8874-3A6B-42AE-821D-5C1863AE55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5B4E28-5A5D-4398-B846-B984F70263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84932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1A8D97-3CEE-4424-885D-03305319F6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A8D0996-965E-4624-AD2F-F340532E3E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E03182-C98E-4DD5-A137-B95EA6D2F1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A7637-94C8-47B7-ADF1-577B1381BC61}" type="datetimeFigureOut">
              <a:rPr lang="ko-KR" altLang="en-US" smtClean="0"/>
              <a:t>2019-04-18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4249F87-AE9E-4733-B5B8-62ADC4A3D4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7521013-1457-43A3-8DE2-66C46B06FA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5B4E28-5A5D-4398-B846-B984F70263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64724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7E59A6-CE46-4C0E-A68C-2B97F1FF6F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A400EEA-6874-43CB-8510-0672327BF3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0951799-B170-4E22-869C-56F29A1631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A7637-94C8-47B7-ADF1-577B1381BC61}" type="datetimeFigureOut">
              <a:rPr lang="ko-KR" altLang="en-US" smtClean="0"/>
              <a:t>2019-04-18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94F51B8-FDBE-4028-90B0-7086448DE2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AD0D066-33C1-4647-8A7A-B8EEDFC7A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5B4E28-5A5D-4398-B846-B984F70263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13856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337548-EE9C-43CD-8B2D-03CD5411E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74B4802-84F5-4998-9600-2B416D1B35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2A197CC-0CB3-4A7D-8065-AF4EC90202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7E4745B-A751-4789-922C-F830E3BD7F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A7637-94C8-47B7-ADF1-577B1381BC61}" type="datetimeFigureOut">
              <a:rPr lang="ko-KR" altLang="en-US" smtClean="0"/>
              <a:t>2019-04-18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54E4763-F6E0-4804-88EA-36F1BD9AD0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2746985-99D5-4115-8030-B84AE989BC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5B4E28-5A5D-4398-B846-B984F70263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70883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C41417-DC02-42D2-A99F-77E4DAE82F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B7FAC02-8978-454B-872E-AC8C7C6EF8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BA2A4F0-75CC-4CE3-8E83-28D2261251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773DD5A-68B2-49B0-AE41-93C9002D5A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1A454C6-B3CA-471E-98CA-A59EC8387F7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0F1B10D-2833-4F10-A382-5D4A76FEC4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A7637-94C8-47B7-ADF1-577B1381BC61}" type="datetimeFigureOut">
              <a:rPr lang="ko-KR" altLang="en-US" smtClean="0"/>
              <a:t>2019-04-18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1DD452F-29D5-4D5C-8575-C8A624497D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A32ACA3-269A-4A66-99F3-A46F9833C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5B4E28-5A5D-4398-B846-B984F70263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74095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E915AA-D9C8-47EA-8E2B-0F42934B9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D9C741D-94B0-4314-B532-5348228104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A7637-94C8-47B7-ADF1-577B1381BC61}" type="datetimeFigureOut">
              <a:rPr lang="ko-KR" altLang="en-US" smtClean="0"/>
              <a:t>2019-04-18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5DC1AF2-E68B-4CB1-8BAE-0B4C087562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9B4C026-E115-4AAC-AFB2-CF109F40C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5B4E28-5A5D-4398-B846-B984F70263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93248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FE4359B-98E5-4CA8-8343-F9DD9D851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A7637-94C8-47B7-ADF1-577B1381BC61}" type="datetimeFigureOut">
              <a:rPr lang="ko-KR" altLang="en-US" smtClean="0"/>
              <a:t>2019-04-18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96F4832-5FA0-43A4-A8D5-CDBD58C28C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BCAE281-EE0F-4724-847C-9AD773735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5B4E28-5A5D-4398-B846-B984F70263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94563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536ED9-7786-4A1F-AB9F-5FCCD20125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1C79772-0826-4C3D-BFE9-52550BF079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19CD5BF-5EFF-46CC-ADA7-7080F06EAB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5EFBBB3-6456-42B1-8D02-4C56042669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A7637-94C8-47B7-ADF1-577B1381BC61}" type="datetimeFigureOut">
              <a:rPr lang="ko-KR" altLang="en-US" smtClean="0"/>
              <a:t>2019-04-18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6E47F46-BFE7-46EA-A604-511B654B6A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2CCEEE1-0AE7-4228-99A6-EAECEFF027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5B4E28-5A5D-4398-B846-B984F70263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67114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434441-AE7A-4C1C-80EC-74E9CD9551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1DC40E7-1731-4B59-8A58-886F583C9D7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1323A09-8A8B-4033-A17E-724C74945F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E3A5F63-E014-424E-888D-7AA18D8A1B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A7637-94C8-47B7-ADF1-577B1381BC61}" type="datetimeFigureOut">
              <a:rPr lang="ko-KR" altLang="en-US" smtClean="0"/>
              <a:t>2019-04-18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71F499B-4E49-4AAC-858C-26C92EF162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DF8DA27-F193-4D89-98C1-0E44C1F2E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5B4E28-5A5D-4398-B846-B984F70263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99693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F162DA9-43F1-4E46-9728-07C686574C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6673CF9-E476-47FF-A522-D480F91A0F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980DCC1-CA3C-46D4-84B7-8494CFA44BF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5A7637-94C8-47B7-ADF1-577B1381BC61}" type="datetimeFigureOut">
              <a:rPr lang="ko-KR" altLang="en-US" smtClean="0"/>
              <a:t>2019-04-18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0B2E596-0B41-47D1-8EA3-A71F28F764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961592A-98B6-4965-8C32-B57D6E66B1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5B4E28-5A5D-4398-B846-B984F70263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758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7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2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3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F5663E-9ACB-4AB1-AA2F-5280836955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Challenge Mode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10C25CC-7A89-4AA5-A2CB-9991BB43B03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V1.0</a:t>
            </a:r>
          </a:p>
          <a:p>
            <a:r>
              <a:rPr lang="en-US" altLang="ko-KR" dirty="0"/>
              <a:t>2019 4 17</a:t>
            </a:r>
          </a:p>
        </p:txBody>
      </p:sp>
    </p:spTree>
    <p:extLst>
      <p:ext uri="{BB962C8B-B14F-4D97-AF65-F5344CB8AC3E}">
        <p14:creationId xmlns:p14="http://schemas.microsoft.com/office/powerpoint/2010/main" val="19985950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04D3F6B-A4AF-40E9-9A36-CB8A9FE2F8E0}"/>
              </a:ext>
            </a:extLst>
          </p:cNvPr>
          <p:cNvSpPr txBox="1"/>
          <p:nvPr/>
        </p:nvSpPr>
        <p:spPr>
          <a:xfrm>
            <a:off x="55371" y="68925"/>
            <a:ext cx="3092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One way Challenge UI</a:t>
            </a:r>
            <a:endParaRPr lang="ko-KR" altLang="en-US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705454DE-7050-4473-A875-3F5A0BA511FB}"/>
              </a:ext>
            </a:extLst>
          </p:cNvPr>
          <p:cNvCxnSpPr>
            <a:cxnSpLocks/>
          </p:cNvCxnSpPr>
          <p:nvPr/>
        </p:nvCxnSpPr>
        <p:spPr>
          <a:xfrm>
            <a:off x="55371" y="475017"/>
            <a:ext cx="6565988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82EFDB87-4B35-463B-9F1A-4923820B6450}"/>
              </a:ext>
            </a:extLst>
          </p:cNvPr>
          <p:cNvGrpSpPr/>
          <p:nvPr/>
        </p:nvGrpSpPr>
        <p:grpSpPr>
          <a:xfrm>
            <a:off x="55377" y="695579"/>
            <a:ext cx="3291840" cy="5857097"/>
            <a:chOff x="55377" y="695579"/>
            <a:chExt cx="3291840" cy="5857097"/>
          </a:xfrm>
        </p:grpSpPr>
        <p:pic>
          <p:nvPicPr>
            <p:cNvPr id="72" name="그림 71">
              <a:extLst>
                <a:ext uri="{FF2B5EF4-FFF2-40B4-BE49-F238E27FC236}">
                  <a16:creationId xmlns:a16="http://schemas.microsoft.com/office/drawing/2014/main" id="{53AB2881-3862-4396-B98F-233EC6540C8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377" y="700516"/>
              <a:ext cx="3291840" cy="5852160"/>
            </a:xfrm>
            <a:prstGeom prst="rect">
              <a:avLst/>
            </a:prstGeom>
          </p:spPr>
        </p:pic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C1A087CA-23A6-4EE9-B77C-95F4EAC897C1}"/>
                </a:ext>
              </a:extLst>
            </p:cNvPr>
            <p:cNvSpPr/>
            <p:nvPr/>
          </p:nvSpPr>
          <p:spPr>
            <a:xfrm>
              <a:off x="2432178" y="2504476"/>
              <a:ext cx="506285" cy="367312"/>
            </a:xfrm>
            <a:prstGeom prst="rect">
              <a:avLst/>
            </a:prstGeom>
            <a:solidFill>
              <a:srgbClr val="F0F1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B6A2D824-7A5F-48C9-8E05-185F85C2F582}"/>
                </a:ext>
              </a:extLst>
            </p:cNvPr>
            <p:cNvCxnSpPr/>
            <p:nvPr/>
          </p:nvCxnSpPr>
          <p:spPr>
            <a:xfrm>
              <a:off x="1271584" y="1509715"/>
              <a:ext cx="0" cy="547688"/>
            </a:xfrm>
            <a:prstGeom prst="line">
              <a:avLst/>
            </a:prstGeom>
            <a:ln w="38100">
              <a:prstDash val="sys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2F542561-0F4C-4877-94E0-3C44650E283F}"/>
                </a:ext>
              </a:extLst>
            </p:cNvPr>
            <p:cNvSpPr/>
            <p:nvPr/>
          </p:nvSpPr>
          <p:spPr>
            <a:xfrm>
              <a:off x="2816653" y="1599903"/>
              <a:ext cx="506285" cy="367312"/>
            </a:xfrm>
            <a:prstGeom prst="rect">
              <a:avLst/>
            </a:prstGeom>
            <a:solidFill>
              <a:srgbClr val="EBDA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509D8308-85BC-4BDB-97E7-39495B4D9F85}"/>
                </a:ext>
              </a:extLst>
            </p:cNvPr>
            <p:cNvSpPr txBox="1"/>
            <p:nvPr/>
          </p:nvSpPr>
          <p:spPr>
            <a:xfrm rot="21196485">
              <a:off x="838423" y="2417113"/>
              <a:ext cx="2324675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000" b="1" dirty="0">
                  <a:solidFill>
                    <a:srgbClr val="C3C5B0"/>
                  </a:solidFill>
                </a:rPr>
                <a:t>From this, you can move in order.</a:t>
              </a:r>
            </a:p>
            <a:p>
              <a:pPr algn="ctr"/>
              <a:r>
                <a:rPr lang="en-US" altLang="ko-KR" sz="1000" b="1" dirty="0">
                  <a:solidFill>
                    <a:srgbClr val="C3C5B0"/>
                  </a:solidFill>
                </a:rPr>
                <a:t>Be careful. </a:t>
              </a:r>
            </a:p>
            <a:p>
              <a:pPr algn="ctr"/>
              <a:r>
                <a:rPr lang="en-US" altLang="ko-KR" sz="1000" b="1" dirty="0">
                  <a:solidFill>
                    <a:srgbClr val="C3C5B0"/>
                  </a:solidFill>
                </a:rPr>
                <a:t>Once placed, it cannot be reversed</a:t>
              </a:r>
              <a:endParaRPr lang="ko-KR" altLang="en-US" sz="1000" b="1" dirty="0">
                <a:solidFill>
                  <a:srgbClr val="C3C5B0"/>
                </a:solidFill>
              </a:endParaRPr>
            </a:p>
          </p:txBody>
        </p:sp>
        <p:cxnSp>
          <p:nvCxnSpPr>
            <p:cNvPr id="10" name="직선 화살표 연결선 9">
              <a:extLst>
                <a:ext uri="{FF2B5EF4-FFF2-40B4-BE49-F238E27FC236}">
                  <a16:creationId xmlns:a16="http://schemas.microsoft.com/office/drawing/2014/main" id="{8D161680-6A29-40EE-BAE2-8454E1305DFC}"/>
                </a:ext>
              </a:extLst>
            </p:cNvPr>
            <p:cNvCxnSpPr>
              <a:cxnSpLocks/>
              <a:stCxn id="102" idx="1"/>
            </p:cNvCxnSpPr>
            <p:nvPr/>
          </p:nvCxnSpPr>
          <p:spPr>
            <a:xfrm flipH="1" flipV="1">
              <a:off x="727265" y="1885056"/>
              <a:ext cx="119156" cy="945175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7554441A-B154-4648-B375-FD3682A1151D}"/>
                </a:ext>
              </a:extLst>
            </p:cNvPr>
            <p:cNvSpPr/>
            <p:nvPr/>
          </p:nvSpPr>
          <p:spPr>
            <a:xfrm>
              <a:off x="55377" y="695579"/>
              <a:ext cx="3291840" cy="5852156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3" name="그림 32">
            <a:extLst>
              <a:ext uri="{FF2B5EF4-FFF2-40B4-BE49-F238E27FC236}">
                <a16:creationId xmlns:a16="http://schemas.microsoft.com/office/drawing/2014/main" id="{25E997A3-516B-47E9-92F3-156B91A4D0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770" y="2277964"/>
            <a:ext cx="2456693" cy="256337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C3AD6A9-8591-4D23-8AC4-8F678D77DF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8459" y="4311980"/>
            <a:ext cx="950978" cy="28651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4A77631-22CB-4F36-AE37-EEAD8022FF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241" y="4035711"/>
            <a:ext cx="1417323" cy="40538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CE6A46C7-DCFC-4106-A134-5DD35147D60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0981" y="3872842"/>
            <a:ext cx="950978" cy="286513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D532BFBB-B14C-4833-A7DB-0AA73DE093B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396" y="2626917"/>
            <a:ext cx="685801" cy="304801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CEF5514A-9C72-436C-A7B0-560915A3D2E6}"/>
              </a:ext>
            </a:extLst>
          </p:cNvPr>
          <p:cNvSpPr txBox="1"/>
          <p:nvPr/>
        </p:nvSpPr>
        <p:spPr>
          <a:xfrm>
            <a:off x="676653" y="3128080"/>
            <a:ext cx="20669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</a:rPr>
              <a:t>Don’t give up!</a:t>
            </a:r>
            <a:br>
              <a:rPr lang="en-US" altLang="ko-KR" sz="1200" b="1" dirty="0">
                <a:solidFill>
                  <a:schemeClr val="bg1"/>
                </a:solidFill>
              </a:rPr>
            </a:br>
            <a:r>
              <a:rPr lang="en-US" altLang="ko-KR" sz="1200" b="1" dirty="0">
                <a:solidFill>
                  <a:schemeClr val="bg1"/>
                </a:solidFill>
              </a:rPr>
              <a:t>You can do it!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CC78F5B-4CC5-4AB0-B9B9-F81B162EE194}"/>
              </a:ext>
            </a:extLst>
          </p:cNvPr>
          <p:cNvSpPr/>
          <p:nvPr/>
        </p:nvSpPr>
        <p:spPr>
          <a:xfrm>
            <a:off x="786843" y="4119305"/>
            <a:ext cx="782862" cy="238196"/>
          </a:xfrm>
          <a:prstGeom prst="rect">
            <a:avLst/>
          </a:prstGeom>
          <a:solidFill>
            <a:srgbClr val="F25A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56135A6-A449-4A01-B9C1-296BFC250D37}"/>
              </a:ext>
            </a:extLst>
          </p:cNvPr>
          <p:cNvSpPr txBox="1"/>
          <p:nvPr/>
        </p:nvSpPr>
        <p:spPr>
          <a:xfrm>
            <a:off x="727265" y="4108753"/>
            <a:ext cx="92190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CONTINUE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EB5BE01-0826-44ED-9554-757BDB3A14BD}"/>
              </a:ext>
            </a:extLst>
          </p:cNvPr>
          <p:cNvSpPr/>
          <p:nvPr/>
        </p:nvSpPr>
        <p:spPr>
          <a:xfrm rot="5400000">
            <a:off x="2180004" y="2614586"/>
            <a:ext cx="797095" cy="412640"/>
          </a:xfrm>
          <a:prstGeom prst="rect">
            <a:avLst/>
          </a:prstGeom>
          <a:solidFill>
            <a:srgbClr val="85B3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1E41DF8-83C4-419F-B6B9-B1634F5EA3AB}"/>
              </a:ext>
            </a:extLst>
          </p:cNvPr>
          <p:cNvSpPr txBox="1"/>
          <p:nvPr/>
        </p:nvSpPr>
        <p:spPr>
          <a:xfrm>
            <a:off x="3795571" y="2711191"/>
            <a:ext cx="54908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/>
              <a:t>단계 실패 팝업</a:t>
            </a:r>
            <a:r>
              <a:rPr lang="en-US" altLang="ko-KR" sz="1200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ko-KR" sz="1200" dirty="0"/>
              <a:t>CONTINUE : </a:t>
            </a:r>
            <a:r>
              <a:rPr lang="ko-KR" altLang="en-US" sz="1200" dirty="0"/>
              <a:t>광고 보고 다시 하기</a:t>
            </a:r>
            <a:endParaRPr lang="en-US" altLang="ko-KR" sz="1200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ko-KR" sz="1200" dirty="0"/>
              <a:t>HOME : </a:t>
            </a:r>
            <a:r>
              <a:rPr lang="ko-KR" altLang="en-US" sz="1200" dirty="0" err="1"/>
              <a:t>챌린지</a:t>
            </a:r>
            <a:r>
              <a:rPr lang="ko-KR" altLang="en-US" sz="1200" dirty="0"/>
              <a:t> 선택화면으로 돌아가기</a:t>
            </a:r>
            <a:endParaRPr lang="en-US" altLang="ko-KR" sz="1200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ko-KR" sz="1200" dirty="0"/>
              <a:t>REGAME : </a:t>
            </a:r>
            <a:r>
              <a:rPr lang="ko-KR" altLang="en-US" sz="1200" dirty="0"/>
              <a:t>다시하기 </a:t>
            </a:r>
            <a:r>
              <a:rPr lang="en-US" altLang="ko-KR" sz="1200" dirty="0"/>
              <a:t>( </a:t>
            </a:r>
            <a:r>
              <a:rPr lang="ko-KR" altLang="en-US" sz="1200"/>
              <a:t>문구 </a:t>
            </a:r>
            <a:r>
              <a:rPr lang="en-US" altLang="ko-KR" sz="1200"/>
              <a:t>RESTART </a:t>
            </a:r>
            <a:r>
              <a:rPr lang="ko-KR" altLang="en-US" sz="1200" dirty="0"/>
              <a:t>로 수정 필요 </a:t>
            </a:r>
            <a:r>
              <a:rPr lang="en-US" altLang="ko-KR" sz="1200" dirty="0"/>
              <a:t>)</a:t>
            </a:r>
          </a:p>
        </p:txBody>
      </p: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5FA28219-D8D1-45FA-BD1C-2D9D60A0A0EC}"/>
              </a:ext>
            </a:extLst>
          </p:cNvPr>
          <p:cNvCxnSpPr>
            <a:cxnSpLocks/>
            <a:stCxn id="31" idx="1"/>
            <a:endCxn id="33" idx="3"/>
          </p:cNvCxnSpPr>
          <p:nvPr/>
        </p:nvCxnSpPr>
        <p:spPr>
          <a:xfrm rot="10800000" flipV="1">
            <a:off x="2938463" y="3126689"/>
            <a:ext cx="857108" cy="432961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58249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7840F5C-BAFD-4E2C-BCE2-AD400F9F14C2}"/>
              </a:ext>
            </a:extLst>
          </p:cNvPr>
          <p:cNvSpPr txBox="1"/>
          <p:nvPr/>
        </p:nvSpPr>
        <p:spPr>
          <a:xfrm>
            <a:off x="55371" y="68925"/>
            <a:ext cx="6565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버전 관리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007A403-B927-4812-A24A-96C0BBE2B64C}"/>
              </a:ext>
            </a:extLst>
          </p:cNvPr>
          <p:cNvCxnSpPr>
            <a:cxnSpLocks/>
          </p:cNvCxnSpPr>
          <p:nvPr/>
        </p:nvCxnSpPr>
        <p:spPr>
          <a:xfrm>
            <a:off x="55371" y="475017"/>
            <a:ext cx="6565988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1A5D9AE3-04E1-4C1C-882F-CFB83C4A91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6659213"/>
              </p:ext>
            </p:extLst>
          </p:nvPr>
        </p:nvGraphicFramePr>
        <p:xfrm>
          <a:off x="138871" y="600197"/>
          <a:ext cx="8128000" cy="54568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12289">
                  <a:extLst>
                    <a:ext uri="{9D8B030D-6E8A-4147-A177-3AD203B41FA5}">
                      <a16:colId xmlns:a16="http://schemas.microsoft.com/office/drawing/2014/main" val="2407364251"/>
                    </a:ext>
                  </a:extLst>
                </a:gridCol>
                <a:gridCol w="5068257">
                  <a:extLst>
                    <a:ext uri="{9D8B030D-6E8A-4147-A177-3AD203B41FA5}">
                      <a16:colId xmlns:a16="http://schemas.microsoft.com/office/drawing/2014/main" val="315526150"/>
                    </a:ext>
                  </a:extLst>
                </a:gridCol>
                <a:gridCol w="1240643">
                  <a:extLst>
                    <a:ext uri="{9D8B030D-6E8A-4147-A177-3AD203B41FA5}">
                      <a16:colId xmlns:a16="http://schemas.microsoft.com/office/drawing/2014/main" val="1517903445"/>
                    </a:ext>
                  </a:extLst>
                </a:gridCol>
                <a:gridCol w="1006811">
                  <a:extLst>
                    <a:ext uri="{9D8B030D-6E8A-4147-A177-3AD203B41FA5}">
                      <a16:colId xmlns:a16="http://schemas.microsoft.com/office/drawing/2014/main" val="3731516667"/>
                    </a:ext>
                  </a:extLst>
                </a:gridCol>
              </a:tblGrid>
              <a:tr h="2728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버전</a:t>
                      </a: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내용</a:t>
                      </a: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날짜</a:t>
                      </a: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작성자</a:t>
                      </a: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9266139"/>
                  </a:ext>
                </a:extLst>
              </a:tr>
              <a:tr h="2728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V1.0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초안 작성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2019.4.18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Chris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89042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260093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04D3F6B-A4AF-40E9-9A36-CB8A9FE2F8E0}"/>
              </a:ext>
            </a:extLst>
          </p:cNvPr>
          <p:cNvSpPr txBox="1"/>
          <p:nvPr/>
        </p:nvSpPr>
        <p:spPr>
          <a:xfrm>
            <a:off x="55371" y="68925"/>
            <a:ext cx="6565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UI</a:t>
            </a:r>
            <a:endParaRPr lang="ko-KR" altLang="en-US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705454DE-7050-4473-A875-3F5A0BA511FB}"/>
              </a:ext>
            </a:extLst>
          </p:cNvPr>
          <p:cNvCxnSpPr>
            <a:cxnSpLocks/>
          </p:cNvCxnSpPr>
          <p:nvPr/>
        </p:nvCxnSpPr>
        <p:spPr>
          <a:xfrm>
            <a:off x="55371" y="475017"/>
            <a:ext cx="6565988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83B7687B-E41F-4959-B96B-C5E3BC799D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71" y="700504"/>
            <a:ext cx="3291840" cy="5852160"/>
          </a:xfrm>
          <a:prstGeom prst="rect">
            <a:avLst/>
          </a:prstGeom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3D01C058-E023-45DA-B699-13D780C7FDC7}"/>
              </a:ext>
            </a:extLst>
          </p:cNvPr>
          <p:cNvSpPr/>
          <p:nvPr/>
        </p:nvSpPr>
        <p:spPr>
          <a:xfrm>
            <a:off x="1415253" y="5652049"/>
            <a:ext cx="1010894" cy="101089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67862A-4588-43E9-90C5-DFF4085DEBDF}"/>
              </a:ext>
            </a:extLst>
          </p:cNvPr>
          <p:cNvSpPr txBox="1"/>
          <p:nvPr/>
        </p:nvSpPr>
        <p:spPr>
          <a:xfrm>
            <a:off x="3764282" y="5229847"/>
            <a:ext cx="40609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/>
              <a:t>해당 버튼을 터치하여 </a:t>
            </a:r>
            <a:r>
              <a:rPr lang="ko-KR" altLang="en-US" sz="1200" dirty="0" err="1"/>
              <a:t>챌린지</a:t>
            </a:r>
            <a:r>
              <a:rPr lang="ko-KR" altLang="en-US" sz="1200" dirty="0"/>
              <a:t> 선택 화면으로 이동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1E6E1CBF-8CD0-4812-9D8B-2CC0BEA7E93A}"/>
              </a:ext>
            </a:extLst>
          </p:cNvPr>
          <p:cNvCxnSpPr>
            <a:cxnSpLocks/>
            <a:stCxn id="6" idx="1"/>
            <a:endCxn id="2" idx="0"/>
          </p:cNvCxnSpPr>
          <p:nvPr/>
        </p:nvCxnSpPr>
        <p:spPr>
          <a:xfrm rot="10800000" flipV="1">
            <a:off x="1920700" y="5368347"/>
            <a:ext cx="1843582" cy="283702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30320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04D3F6B-A4AF-40E9-9A36-CB8A9FE2F8E0}"/>
              </a:ext>
            </a:extLst>
          </p:cNvPr>
          <p:cNvSpPr txBox="1"/>
          <p:nvPr/>
        </p:nvSpPr>
        <p:spPr>
          <a:xfrm>
            <a:off x="55371" y="68925"/>
            <a:ext cx="3092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One way Challenge UI</a:t>
            </a:r>
            <a:endParaRPr lang="ko-KR" altLang="en-US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705454DE-7050-4473-A875-3F5A0BA511FB}"/>
              </a:ext>
            </a:extLst>
          </p:cNvPr>
          <p:cNvCxnSpPr>
            <a:cxnSpLocks/>
          </p:cNvCxnSpPr>
          <p:nvPr/>
        </p:nvCxnSpPr>
        <p:spPr>
          <a:xfrm>
            <a:off x="55371" y="475017"/>
            <a:ext cx="6565988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16E384B3-3CBC-460D-8595-12C5738DCB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71" y="700504"/>
            <a:ext cx="3291847" cy="5852172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AD6858D6-1BF9-4913-80FA-61AA8D8B01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6027" y="1099806"/>
            <a:ext cx="1891532" cy="409169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111CC53B-E03E-4AC8-8788-6613E9BC7A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003" y="1619656"/>
            <a:ext cx="3084582" cy="4087376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8883686A-6AD2-413A-9E1C-92E38D34E8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70" y="5683097"/>
            <a:ext cx="3291847" cy="67056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763F4184-5C0E-4610-BE0E-23F47BFA374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465" y="5845075"/>
            <a:ext cx="874778" cy="624841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E7632EF5-C031-42BD-BCAC-48ABE7AAE10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045" y="5845075"/>
            <a:ext cx="874778" cy="624841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97800D4B-3995-4F0F-B956-DFD71264FA0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9616" y="5911319"/>
            <a:ext cx="408433" cy="411481"/>
          </a:xfrm>
          <a:prstGeom prst="rect">
            <a:avLst/>
          </a:prstGeom>
        </p:spPr>
      </p:pic>
      <p:sp>
        <p:nvSpPr>
          <p:cNvPr id="39" name="직사각형 38">
            <a:extLst>
              <a:ext uri="{FF2B5EF4-FFF2-40B4-BE49-F238E27FC236}">
                <a16:creationId xmlns:a16="http://schemas.microsoft.com/office/drawing/2014/main" id="{4C05C024-39C4-4EF4-AEFD-A24985747441}"/>
              </a:ext>
            </a:extLst>
          </p:cNvPr>
          <p:cNvSpPr/>
          <p:nvPr/>
        </p:nvSpPr>
        <p:spPr>
          <a:xfrm>
            <a:off x="1346328" y="1061439"/>
            <a:ext cx="1801231" cy="257319"/>
          </a:xfrm>
          <a:prstGeom prst="rect">
            <a:avLst/>
          </a:prstGeom>
          <a:solidFill>
            <a:srgbClr val="F0F1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A2EE8B22-A1C2-45C4-A572-1EE2757D319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5720" y="1083850"/>
            <a:ext cx="1152146" cy="207264"/>
          </a:xfrm>
          <a:prstGeom prst="rect">
            <a:avLst/>
          </a:prstGeom>
        </p:spPr>
      </p:pic>
      <p:sp>
        <p:nvSpPr>
          <p:cNvPr id="41" name="직사각형 40">
            <a:extLst>
              <a:ext uri="{FF2B5EF4-FFF2-40B4-BE49-F238E27FC236}">
                <a16:creationId xmlns:a16="http://schemas.microsoft.com/office/drawing/2014/main" id="{7BE0448B-740A-466C-8085-9DFA8836EECF}"/>
              </a:ext>
            </a:extLst>
          </p:cNvPr>
          <p:cNvSpPr/>
          <p:nvPr/>
        </p:nvSpPr>
        <p:spPr>
          <a:xfrm>
            <a:off x="1582341" y="5990034"/>
            <a:ext cx="628650" cy="345283"/>
          </a:xfrm>
          <a:prstGeom prst="rect">
            <a:avLst/>
          </a:prstGeom>
          <a:solidFill>
            <a:srgbClr val="F9C8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F7A513BA-9F5E-4CE1-912E-0EA41601F86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1922" y="6084094"/>
            <a:ext cx="616572" cy="146802"/>
          </a:xfrm>
          <a:prstGeom prst="rect">
            <a:avLst/>
          </a:prstGeom>
        </p:spPr>
      </p:pic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F30129B5-E531-4916-ABA7-02A55D99B105}"/>
              </a:ext>
            </a:extLst>
          </p:cNvPr>
          <p:cNvSpPr/>
          <p:nvPr/>
        </p:nvSpPr>
        <p:spPr>
          <a:xfrm>
            <a:off x="305465" y="2577854"/>
            <a:ext cx="2796143" cy="936217"/>
          </a:xfrm>
          <a:prstGeom prst="roundRect">
            <a:avLst>
              <a:gd name="adj" fmla="val 0"/>
            </a:avLst>
          </a:prstGeom>
          <a:solidFill>
            <a:srgbClr val="F9C892"/>
          </a:solidFill>
          <a:ln w="19050">
            <a:solidFill>
              <a:srgbClr val="ED9F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36A534DF-5ECC-4E94-AE15-F4CBD04852E2}"/>
              </a:ext>
            </a:extLst>
          </p:cNvPr>
          <p:cNvSpPr/>
          <p:nvPr/>
        </p:nvSpPr>
        <p:spPr>
          <a:xfrm>
            <a:off x="305464" y="3221800"/>
            <a:ext cx="2796143" cy="586239"/>
          </a:xfrm>
          <a:prstGeom prst="roundRect">
            <a:avLst>
              <a:gd name="adj" fmla="val 0"/>
            </a:avLst>
          </a:prstGeom>
          <a:solidFill>
            <a:srgbClr val="F9C892"/>
          </a:solidFill>
          <a:ln w="19050">
            <a:solidFill>
              <a:srgbClr val="ED9F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6" name="그림 45">
            <a:extLst>
              <a:ext uri="{FF2B5EF4-FFF2-40B4-BE49-F238E27FC236}">
                <a16:creationId xmlns:a16="http://schemas.microsoft.com/office/drawing/2014/main" id="{5159E595-516E-45D6-824A-C2F418B5483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410" y="3253881"/>
            <a:ext cx="236781" cy="227182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7BD3CE75-DE30-44C7-86CA-AC7FCAFD66E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868" y="3253881"/>
            <a:ext cx="236781" cy="227182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222A7AD5-D88F-4F5A-8BF7-2429C5C95A9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3326" y="3254691"/>
            <a:ext cx="236781" cy="227182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AEC23894-A31D-40FE-A0CA-79E14C291AC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9784" y="3254691"/>
            <a:ext cx="236781" cy="227182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23BC6128-8722-4298-86B7-EF260589DB9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6242" y="3253881"/>
            <a:ext cx="236781" cy="227182"/>
          </a:xfrm>
          <a:prstGeom prst="rect">
            <a:avLst/>
          </a:prstGeom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12E8169D-D406-444D-8F35-90F7E3BC450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2700" y="3253881"/>
            <a:ext cx="236781" cy="227182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B74C7E56-88E0-4B89-91CC-BC6557B4844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158" y="3249445"/>
            <a:ext cx="236781" cy="227182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BCD30B02-52B3-4BE5-BC5C-29BC152062E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5613" y="3249445"/>
            <a:ext cx="236781" cy="227182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99004099-7AEB-4848-908A-1EF4BA799BF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276" y="3259675"/>
            <a:ext cx="222568" cy="213840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3388087D-0CCC-436D-B36A-D30802FEE5B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952" y="3523465"/>
            <a:ext cx="236781" cy="227182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EC3ADA75-D1B4-49E0-BA7B-6487EAD1C62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410" y="3523465"/>
            <a:ext cx="236781" cy="227182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F778E129-EEC1-4107-86C9-B65E360A68A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868" y="3523465"/>
            <a:ext cx="236781" cy="227182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2388AA02-07A8-4C54-A11C-6BD7003BFA6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3326" y="3524275"/>
            <a:ext cx="236781" cy="227182"/>
          </a:xfrm>
          <a:prstGeom prst="rect">
            <a:avLst/>
          </a:prstGeom>
        </p:spPr>
      </p:pic>
      <p:pic>
        <p:nvPicPr>
          <p:cNvPr id="63" name="그림 62">
            <a:extLst>
              <a:ext uri="{FF2B5EF4-FFF2-40B4-BE49-F238E27FC236}">
                <a16:creationId xmlns:a16="http://schemas.microsoft.com/office/drawing/2014/main" id="{AD40AE3E-2957-4B50-9F04-444B38A0F32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9784" y="3524275"/>
            <a:ext cx="236781" cy="227182"/>
          </a:xfrm>
          <a:prstGeom prst="rect">
            <a:avLst/>
          </a:prstGeom>
        </p:spPr>
      </p:pic>
      <p:pic>
        <p:nvPicPr>
          <p:cNvPr id="64" name="그림 63">
            <a:extLst>
              <a:ext uri="{FF2B5EF4-FFF2-40B4-BE49-F238E27FC236}">
                <a16:creationId xmlns:a16="http://schemas.microsoft.com/office/drawing/2014/main" id="{576F871E-46B2-4DD2-B9F9-17203402CEF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6242" y="3523465"/>
            <a:ext cx="236781" cy="227182"/>
          </a:xfrm>
          <a:prstGeom prst="rect">
            <a:avLst/>
          </a:prstGeom>
        </p:spPr>
      </p:pic>
      <p:pic>
        <p:nvPicPr>
          <p:cNvPr id="65" name="그림 64">
            <a:extLst>
              <a:ext uri="{FF2B5EF4-FFF2-40B4-BE49-F238E27FC236}">
                <a16:creationId xmlns:a16="http://schemas.microsoft.com/office/drawing/2014/main" id="{B860F836-D286-4DE2-BC11-F047B358A26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2700" y="3523465"/>
            <a:ext cx="236781" cy="227182"/>
          </a:xfrm>
          <a:prstGeom prst="rect">
            <a:avLst/>
          </a:prstGeom>
        </p:spPr>
      </p:pic>
      <p:pic>
        <p:nvPicPr>
          <p:cNvPr id="66" name="그림 65">
            <a:extLst>
              <a:ext uri="{FF2B5EF4-FFF2-40B4-BE49-F238E27FC236}">
                <a16:creationId xmlns:a16="http://schemas.microsoft.com/office/drawing/2014/main" id="{A4945681-3DD7-4AA1-B95C-F3E4D76FEE5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158" y="3519029"/>
            <a:ext cx="236781" cy="227182"/>
          </a:xfrm>
          <a:prstGeom prst="rect">
            <a:avLst/>
          </a:prstGeom>
        </p:spPr>
      </p:pic>
      <p:pic>
        <p:nvPicPr>
          <p:cNvPr id="71" name="그림 70">
            <a:extLst>
              <a:ext uri="{FF2B5EF4-FFF2-40B4-BE49-F238E27FC236}">
                <a16:creationId xmlns:a16="http://schemas.microsoft.com/office/drawing/2014/main" id="{6BDDEE8D-88FD-4381-AE75-62945C18334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5613" y="3519029"/>
            <a:ext cx="236781" cy="227182"/>
          </a:xfrm>
          <a:prstGeom prst="rect">
            <a:avLst/>
          </a:prstGeom>
        </p:spPr>
      </p:pic>
      <p:pic>
        <p:nvPicPr>
          <p:cNvPr id="74" name="그림 73">
            <a:extLst>
              <a:ext uri="{FF2B5EF4-FFF2-40B4-BE49-F238E27FC236}">
                <a16:creationId xmlns:a16="http://schemas.microsoft.com/office/drawing/2014/main" id="{2A37C98B-AE84-45ED-9C86-4592FC3CE8A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279" y="3519029"/>
            <a:ext cx="236781" cy="227182"/>
          </a:xfrm>
          <a:prstGeom prst="rect">
            <a:avLst/>
          </a:prstGeom>
        </p:spPr>
      </p:pic>
      <p:pic>
        <p:nvPicPr>
          <p:cNvPr id="76" name="그림 75">
            <a:extLst>
              <a:ext uri="{FF2B5EF4-FFF2-40B4-BE49-F238E27FC236}">
                <a16:creationId xmlns:a16="http://schemas.microsoft.com/office/drawing/2014/main" id="{94D62E49-E73C-4DA4-8B3D-5D31D76C16F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129" y="3263216"/>
            <a:ext cx="222568" cy="21384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090AB3CF-9132-4DD0-980A-93ED06803A8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838" y="2364897"/>
            <a:ext cx="2897722" cy="201168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7FA87262-00C9-489E-8679-3F0FAF51DD1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317" y="1917695"/>
            <a:ext cx="1508763" cy="146304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3DB985E2-F276-4885-B11D-F6B01B420DF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052" y="2157146"/>
            <a:ext cx="2685293" cy="146304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DF2BBDB7-38A6-4C1B-86A0-4D6C092635C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695" y="2809447"/>
            <a:ext cx="1806382" cy="170974"/>
          </a:xfrm>
          <a:prstGeom prst="rect">
            <a:avLst/>
          </a:prstGeom>
        </p:spPr>
      </p:pic>
      <p:sp>
        <p:nvSpPr>
          <p:cNvPr id="78" name="사각형: 둥근 모서리 77">
            <a:extLst>
              <a:ext uri="{FF2B5EF4-FFF2-40B4-BE49-F238E27FC236}">
                <a16:creationId xmlns:a16="http://schemas.microsoft.com/office/drawing/2014/main" id="{BF99A667-78E9-4FD3-A7C8-6D0766896634}"/>
              </a:ext>
            </a:extLst>
          </p:cNvPr>
          <p:cNvSpPr/>
          <p:nvPr/>
        </p:nvSpPr>
        <p:spPr>
          <a:xfrm>
            <a:off x="305463" y="3914505"/>
            <a:ext cx="2796143" cy="936217"/>
          </a:xfrm>
          <a:prstGeom prst="roundRect">
            <a:avLst>
              <a:gd name="adj" fmla="val 0"/>
            </a:avLst>
          </a:prstGeom>
          <a:solidFill>
            <a:srgbClr val="F9C892"/>
          </a:solidFill>
          <a:ln w="19050">
            <a:solidFill>
              <a:srgbClr val="ED9F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사각형: 둥근 모서리 78">
            <a:extLst>
              <a:ext uri="{FF2B5EF4-FFF2-40B4-BE49-F238E27FC236}">
                <a16:creationId xmlns:a16="http://schemas.microsoft.com/office/drawing/2014/main" id="{8DCEF380-F6BE-4548-BE22-E761BBFA1C21}"/>
              </a:ext>
            </a:extLst>
          </p:cNvPr>
          <p:cNvSpPr/>
          <p:nvPr/>
        </p:nvSpPr>
        <p:spPr>
          <a:xfrm>
            <a:off x="305462" y="4558451"/>
            <a:ext cx="2796143" cy="586239"/>
          </a:xfrm>
          <a:prstGeom prst="roundRect">
            <a:avLst>
              <a:gd name="adj" fmla="val 0"/>
            </a:avLst>
          </a:prstGeom>
          <a:solidFill>
            <a:srgbClr val="F9C892"/>
          </a:solidFill>
          <a:ln w="19050">
            <a:solidFill>
              <a:srgbClr val="ED9F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0" name="그림 79">
            <a:extLst>
              <a:ext uri="{FF2B5EF4-FFF2-40B4-BE49-F238E27FC236}">
                <a16:creationId xmlns:a16="http://schemas.microsoft.com/office/drawing/2014/main" id="{C794BE40-9014-4177-81D8-F40C879AC39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408" y="4590532"/>
            <a:ext cx="236781" cy="227182"/>
          </a:xfrm>
          <a:prstGeom prst="rect">
            <a:avLst/>
          </a:prstGeom>
        </p:spPr>
      </p:pic>
      <p:pic>
        <p:nvPicPr>
          <p:cNvPr id="81" name="그림 80">
            <a:extLst>
              <a:ext uri="{FF2B5EF4-FFF2-40B4-BE49-F238E27FC236}">
                <a16:creationId xmlns:a16="http://schemas.microsoft.com/office/drawing/2014/main" id="{2A5AA886-82DB-4A4F-AD78-E773B0F1E4E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866" y="4590532"/>
            <a:ext cx="236781" cy="227182"/>
          </a:xfrm>
          <a:prstGeom prst="rect">
            <a:avLst/>
          </a:prstGeom>
        </p:spPr>
      </p:pic>
      <p:pic>
        <p:nvPicPr>
          <p:cNvPr id="82" name="그림 81">
            <a:extLst>
              <a:ext uri="{FF2B5EF4-FFF2-40B4-BE49-F238E27FC236}">
                <a16:creationId xmlns:a16="http://schemas.microsoft.com/office/drawing/2014/main" id="{4F8CBDF1-A390-4536-84F0-F2DCABB799D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3324" y="4591342"/>
            <a:ext cx="236781" cy="227182"/>
          </a:xfrm>
          <a:prstGeom prst="rect">
            <a:avLst/>
          </a:prstGeom>
        </p:spPr>
      </p:pic>
      <p:pic>
        <p:nvPicPr>
          <p:cNvPr id="83" name="그림 82">
            <a:extLst>
              <a:ext uri="{FF2B5EF4-FFF2-40B4-BE49-F238E27FC236}">
                <a16:creationId xmlns:a16="http://schemas.microsoft.com/office/drawing/2014/main" id="{370484BA-6D1E-4A2F-B04B-8D679112B75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9782" y="4591342"/>
            <a:ext cx="236781" cy="227182"/>
          </a:xfrm>
          <a:prstGeom prst="rect">
            <a:avLst/>
          </a:prstGeom>
        </p:spPr>
      </p:pic>
      <p:pic>
        <p:nvPicPr>
          <p:cNvPr id="84" name="그림 83">
            <a:extLst>
              <a:ext uri="{FF2B5EF4-FFF2-40B4-BE49-F238E27FC236}">
                <a16:creationId xmlns:a16="http://schemas.microsoft.com/office/drawing/2014/main" id="{E01C8F8E-7047-41D2-8E20-DD232EE4D60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6240" y="4590532"/>
            <a:ext cx="236781" cy="227182"/>
          </a:xfrm>
          <a:prstGeom prst="rect">
            <a:avLst/>
          </a:prstGeom>
        </p:spPr>
      </p:pic>
      <p:pic>
        <p:nvPicPr>
          <p:cNvPr id="85" name="그림 84">
            <a:extLst>
              <a:ext uri="{FF2B5EF4-FFF2-40B4-BE49-F238E27FC236}">
                <a16:creationId xmlns:a16="http://schemas.microsoft.com/office/drawing/2014/main" id="{E0D2EF74-9DEC-49D9-A520-F9E6C3CEC91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2698" y="4590532"/>
            <a:ext cx="236781" cy="227182"/>
          </a:xfrm>
          <a:prstGeom prst="rect">
            <a:avLst/>
          </a:prstGeom>
        </p:spPr>
      </p:pic>
      <p:pic>
        <p:nvPicPr>
          <p:cNvPr id="86" name="그림 85">
            <a:extLst>
              <a:ext uri="{FF2B5EF4-FFF2-40B4-BE49-F238E27FC236}">
                <a16:creationId xmlns:a16="http://schemas.microsoft.com/office/drawing/2014/main" id="{0D66BE3A-4C99-4837-9CFF-9507C7E889B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156" y="4586096"/>
            <a:ext cx="236781" cy="227182"/>
          </a:xfrm>
          <a:prstGeom prst="rect">
            <a:avLst/>
          </a:prstGeom>
        </p:spPr>
      </p:pic>
      <p:pic>
        <p:nvPicPr>
          <p:cNvPr id="87" name="그림 86">
            <a:extLst>
              <a:ext uri="{FF2B5EF4-FFF2-40B4-BE49-F238E27FC236}">
                <a16:creationId xmlns:a16="http://schemas.microsoft.com/office/drawing/2014/main" id="{DE642EAE-E136-431A-A74D-0C478A895D0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5611" y="4586096"/>
            <a:ext cx="236781" cy="227182"/>
          </a:xfrm>
          <a:prstGeom prst="rect">
            <a:avLst/>
          </a:prstGeom>
        </p:spPr>
      </p:pic>
      <p:pic>
        <p:nvPicPr>
          <p:cNvPr id="88" name="그림 87">
            <a:extLst>
              <a:ext uri="{FF2B5EF4-FFF2-40B4-BE49-F238E27FC236}">
                <a16:creationId xmlns:a16="http://schemas.microsoft.com/office/drawing/2014/main" id="{F49B80EC-E91A-4D4F-A379-064108258AD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274" y="4596326"/>
            <a:ext cx="222568" cy="213840"/>
          </a:xfrm>
          <a:prstGeom prst="rect">
            <a:avLst/>
          </a:prstGeom>
        </p:spPr>
      </p:pic>
      <p:pic>
        <p:nvPicPr>
          <p:cNvPr id="89" name="그림 88">
            <a:extLst>
              <a:ext uri="{FF2B5EF4-FFF2-40B4-BE49-F238E27FC236}">
                <a16:creationId xmlns:a16="http://schemas.microsoft.com/office/drawing/2014/main" id="{91EF4F9A-949C-48AD-B5F5-6637EDFF4A0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950" y="4860116"/>
            <a:ext cx="236781" cy="227182"/>
          </a:xfrm>
          <a:prstGeom prst="rect">
            <a:avLst/>
          </a:prstGeom>
        </p:spPr>
      </p:pic>
      <p:pic>
        <p:nvPicPr>
          <p:cNvPr id="90" name="그림 89">
            <a:extLst>
              <a:ext uri="{FF2B5EF4-FFF2-40B4-BE49-F238E27FC236}">
                <a16:creationId xmlns:a16="http://schemas.microsoft.com/office/drawing/2014/main" id="{4F7D92D9-BF84-4709-9AD4-A184C024521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408" y="4860116"/>
            <a:ext cx="236781" cy="227182"/>
          </a:xfrm>
          <a:prstGeom prst="rect">
            <a:avLst/>
          </a:prstGeom>
        </p:spPr>
      </p:pic>
      <p:pic>
        <p:nvPicPr>
          <p:cNvPr id="91" name="그림 90">
            <a:extLst>
              <a:ext uri="{FF2B5EF4-FFF2-40B4-BE49-F238E27FC236}">
                <a16:creationId xmlns:a16="http://schemas.microsoft.com/office/drawing/2014/main" id="{F2AA11F0-1651-4953-8BB7-8A7C37D9B42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866" y="4860116"/>
            <a:ext cx="236781" cy="227182"/>
          </a:xfrm>
          <a:prstGeom prst="rect">
            <a:avLst/>
          </a:prstGeom>
        </p:spPr>
      </p:pic>
      <p:pic>
        <p:nvPicPr>
          <p:cNvPr id="92" name="그림 91">
            <a:extLst>
              <a:ext uri="{FF2B5EF4-FFF2-40B4-BE49-F238E27FC236}">
                <a16:creationId xmlns:a16="http://schemas.microsoft.com/office/drawing/2014/main" id="{FE405A1F-582F-4880-A9E6-061B3B5C909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3324" y="4860926"/>
            <a:ext cx="236781" cy="227182"/>
          </a:xfrm>
          <a:prstGeom prst="rect">
            <a:avLst/>
          </a:prstGeom>
        </p:spPr>
      </p:pic>
      <p:pic>
        <p:nvPicPr>
          <p:cNvPr id="93" name="그림 92">
            <a:extLst>
              <a:ext uri="{FF2B5EF4-FFF2-40B4-BE49-F238E27FC236}">
                <a16:creationId xmlns:a16="http://schemas.microsoft.com/office/drawing/2014/main" id="{53385F45-2954-41AA-A2FE-0D43C508BA5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9782" y="4860926"/>
            <a:ext cx="236781" cy="227182"/>
          </a:xfrm>
          <a:prstGeom prst="rect">
            <a:avLst/>
          </a:prstGeom>
        </p:spPr>
      </p:pic>
      <p:pic>
        <p:nvPicPr>
          <p:cNvPr id="94" name="그림 93">
            <a:extLst>
              <a:ext uri="{FF2B5EF4-FFF2-40B4-BE49-F238E27FC236}">
                <a16:creationId xmlns:a16="http://schemas.microsoft.com/office/drawing/2014/main" id="{6B789BD9-1FC0-4826-B0C4-D2CE06F013E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6240" y="4860116"/>
            <a:ext cx="236781" cy="227182"/>
          </a:xfrm>
          <a:prstGeom prst="rect">
            <a:avLst/>
          </a:prstGeom>
        </p:spPr>
      </p:pic>
      <p:pic>
        <p:nvPicPr>
          <p:cNvPr id="95" name="그림 94">
            <a:extLst>
              <a:ext uri="{FF2B5EF4-FFF2-40B4-BE49-F238E27FC236}">
                <a16:creationId xmlns:a16="http://schemas.microsoft.com/office/drawing/2014/main" id="{0659A166-FC0F-4B11-B71F-944B5932F2C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2698" y="4860116"/>
            <a:ext cx="236781" cy="227182"/>
          </a:xfrm>
          <a:prstGeom prst="rect">
            <a:avLst/>
          </a:prstGeom>
        </p:spPr>
      </p:pic>
      <p:pic>
        <p:nvPicPr>
          <p:cNvPr id="96" name="그림 95">
            <a:extLst>
              <a:ext uri="{FF2B5EF4-FFF2-40B4-BE49-F238E27FC236}">
                <a16:creationId xmlns:a16="http://schemas.microsoft.com/office/drawing/2014/main" id="{1E0FDF3E-D864-403B-99BF-C4456DD57EF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156" y="4855680"/>
            <a:ext cx="236781" cy="227182"/>
          </a:xfrm>
          <a:prstGeom prst="rect">
            <a:avLst/>
          </a:prstGeom>
        </p:spPr>
      </p:pic>
      <p:pic>
        <p:nvPicPr>
          <p:cNvPr id="97" name="그림 96">
            <a:extLst>
              <a:ext uri="{FF2B5EF4-FFF2-40B4-BE49-F238E27FC236}">
                <a16:creationId xmlns:a16="http://schemas.microsoft.com/office/drawing/2014/main" id="{7DAC83AF-411A-4E24-83D6-D8616D5610A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5611" y="4855680"/>
            <a:ext cx="236781" cy="227182"/>
          </a:xfrm>
          <a:prstGeom prst="rect">
            <a:avLst/>
          </a:prstGeom>
        </p:spPr>
      </p:pic>
      <p:pic>
        <p:nvPicPr>
          <p:cNvPr id="98" name="그림 97">
            <a:extLst>
              <a:ext uri="{FF2B5EF4-FFF2-40B4-BE49-F238E27FC236}">
                <a16:creationId xmlns:a16="http://schemas.microsoft.com/office/drawing/2014/main" id="{B62C0C1F-0894-4FD3-A784-E2DE5964177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277" y="4855680"/>
            <a:ext cx="236781" cy="227182"/>
          </a:xfrm>
          <a:prstGeom prst="rect">
            <a:avLst/>
          </a:prstGeom>
        </p:spPr>
      </p:pic>
      <p:pic>
        <p:nvPicPr>
          <p:cNvPr id="99" name="그림 98">
            <a:extLst>
              <a:ext uri="{FF2B5EF4-FFF2-40B4-BE49-F238E27FC236}">
                <a16:creationId xmlns:a16="http://schemas.microsoft.com/office/drawing/2014/main" id="{031383A7-7CE1-4D26-81F1-C798A3C8C44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127" y="4599867"/>
            <a:ext cx="222568" cy="213840"/>
          </a:xfrm>
          <a:prstGeom prst="rect">
            <a:avLst/>
          </a:prstGeom>
        </p:spPr>
      </p:pic>
      <p:pic>
        <p:nvPicPr>
          <p:cNvPr id="101" name="그림 100">
            <a:extLst>
              <a:ext uri="{FF2B5EF4-FFF2-40B4-BE49-F238E27FC236}">
                <a16:creationId xmlns:a16="http://schemas.microsoft.com/office/drawing/2014/main" id="{0A92815C-77E4-43EC-B782-5CE8709B30C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693" y="4146098"/>
            <a:ext cx="1806382" cy="170974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869DB877-3808-4E9D-867F-8BFF517FE3E2}"/>
              </a:ext>
            </a:extLst>
          </p:cNvPr>
          <p:cNvSpPr txBox="1"/>
          <p:nvPr/>
        </p:nvSpPr>
        <p:spPr>
          <a:xfrm>
            <a:off x="609489" y="5228604"/>
            <a:ext cx="21836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If someone conquers all of this, </a:t>
            </a:r>
            <a:br>
              <a:rPr lang="en-US" altLang="ko-KR" sz="1000" b="1" dirty="0">
                <a:solidFill>
                  <a:schemeClr val="bg1"/>
                </a:solidFill>
              </a:rPr>
            </a:br>
            <a:r>
              <a:rPr lang="en-US" altLang="ko-KR" sz="1000" b="1" dirty="0">
                <a:solidFill>
                  <a:schemeClr val="bg1"/>
                </a:solidFill>
              </a:rPr>
              <a:t>the next challenge will come.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753E5C3C-6659-413F-B605-295B7CC91A1E}"/>
              </a:ext>
            </a:extLst>
          </p:cNvPr>
          <p:cNvSpPr txBox="1"/>
          <p:nvPr/>
        </p:nvSpPr>
        <p:spPr>
          <a:xfrm>
            <a:off x="3795570" y="2313438"/>
            <a:ext cx="62536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/>
              <a:t>해당 버튼을 터치하면 각각에 해당되는 </a:t>
            </a:r>
            <a:r>
              <a:rPr lang="ko-KR" altLang="en-US" sz="1200" dirty="0" err="1"/>
              <a:t>챌린지</a:t>
            </a:r>
            <a:r>
              <a:rPr lang="ko-KR" altLang="en-US" sz="1200" dirty="0"/>
              <a:t> 모드를 시작할 수 있다</a:t>
            </a:r>
            <a:r>
              <a:rPr lang="en-US" altLang="ko-KR" sz="1200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/>
              <a:t>별 아이콘은 진행도를 표시</a:t>
            </a:r>
            <a:r>
              <a:rPr lang="en-US" altLang="ko-KR" sz="1200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ko-KR" altLang="en-US" sz="1200" dirty="0"/>
              <a:t>별의 총 개수는 각 </a:t>
            </a:r>
            <a:r>
              <a:rPr lang="ko-KR" altLang="en-US" sz="1200" dirty="0" err="1"/>
              <a:t>챌린지별로</a:t>
            </a:r>
            <a:r>
              <a:rPr lang="ko-KR" altLang="en-US" sz="1200" dirty="0"/>
              <a:t> 총 몇 개의 단계가 존재하는지를 의미</a:t>
            </a:r>
            <a:r>
              <a:rPr lang="en-US" altLang="ko-KR" sz="1200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ko-KR" altLang="en-US" sz="1200" dirty="0"/>
              <a:t>꽉 찬 별은 해결한 단계의 개수</a:t>
            </a:r>
            <a:r>
              <a:rPr lang="en-US" altLang="ko-KR" sz="1200" dirty="0"/>
              <a:t>, </a:t>
            </a:r>
            <a:r>
              <a:rPr lang="ko-KR" altLang="en-US" sz="1200" dirty="0"/>
              <a:t>빈 별은 해결하지 못한 단계의 개수</a:t>
            </a:r>
            <a:r>
              <a:rPr lang="en-US" altLang="ko-KR" sz="1200" dirty="0"/>
              <a:t>.</a:t>
            </a:r>
          </a:p>
        </p:txBody>
      </p:sp>
      <p:cxnSp>
        <p:nvCxnSpPr>
          <p:cNvPr id="115" name="연결선: 꺾임 114">
            <a:extLst>
              <a:ext uri="{FF2B5EF4-FFF2-40B4-BE49-F238E27FC236}">
                <a16:creationId xmlns:a16="http://schemas.microsoft.com/office/drawing/2014/main" id="{1502EF71-DE01-4A9B-9D2D-5E6ED83D2A1C}"/>
              </a:ext>
            </a:extLst>
          </p:cNvPr>
          <p:cNvCxnSpPr>
            <a:cxnSpLocks/>
            <a:stCxn id="114" idx="1"/>
            <a:endCxn id="38" idx="3"/>
          </p:cNvCxnSpPr>
          <p:nvPr/>
        </p:nvCxnSpPr>
        <p:spPr>
          <a:xfrm rot="10800000" flipV="1">
            <a:off x="3101608" y="2728937"/>
            <a:ext cx="693962" cy="317026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연결선: 꺾임 116">
            <a:extLst>
              <a:ext uri="{FF2B5EF4-FFF2-40B4-BE49-F238E27FC236}">
                <a16:creationId xmlns:a16="http://schemas.microsoft.com/office/drawing/2014/main" id="{56C1E908-37E4-41E1-92A2-A6521550BB5D}"/>
              </a:ext>
            </a:extLst>
          </p:cNvPr>
          <p:cNvCxnSpPr>
            <a:cxnSpLocks/>
            <a:stCxn id="114" idx="1"/>
            <a:endCxn id="78" idx="3"/>
          </p:cNvCxnSpPr>
          <p:nvPr/>
        </p:nvCxnSpPr>
        <p:spPr>
          <a:xfrm rot="10800000" flipV="1">
            <a:off x="3101606" y="2728936"/>
            <a:ext cx="693964" cy="1653677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98224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04D3F6B-A4AF-40E9-9A36-CB8A9FE2F8E0}"/>
              </a:ext>
            </a:extLst>
          </p:cNvPr>
          <p:cNvSpPr txBox="1"/>
          <p:nvPr/>
        </p:nvSpPr>
        <p:spPr>
          <a:xfrm>
            <a:off x="55371" y="68925"/>
            <a:ext cx="3092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One way Challenge UI</a:t>
            </a:r>
            <a:endParaRPr lang="ko-KR" altLang="en-US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705454DE-7050-4473-A875-3F5A0BA511FB}"/>
              </a:ext>
            </a:extLst>
          </p:cNvPr>
          <p:cNvCxnSpPr>
            <a:cxnSpLocks/>
          </p:cNvCxnSpPr>
          <p:nvPr/>
        </p:nvCxnSpPr>
        <p:spPr>
          <a:xfrm>
            <a:off x="55371" y="475017"/>
            <a:ext cx="6565988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72" name="그림 71">
            <a:extLst>
              <a:ext uri="{FF2B5EF4-FFF2-40B4-BE49-F238E27FC236}">
                <a16:creationId xmlns:a16="http://schemas.microsoft.com/office/drawing/2014/main" id="{53AB2881-3862-4396-B98F-233EC6540C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77" y="700516"/>
            <a:ext cx="3291840" cy="5852160"/>
          </a:xfrm>
          <a:prstGeom prst="rect">
            <a:avLst/>
          </a:prstGeom>
        </p:spPr>
      </p:pic>
      <p:sp>
        <p:nvSpPr>
          <p:cNvPr id="73" name="직사각형 72">
            <a:extLst>
              <a:ext uri="{FF2B5EF4-FFF2-40B4-BE49-F238E27FC236}">
                <a16:creationId xmlns:a16="http://schemas.microsoft.com/office/drawing/2014/main" id="{C1A087CA-23A6-4EE9-B77C-95F4EAC897C1}"/>
              </a:ext>
            </a:extLst>
          </p:cNvPr>
          <p:cNvSpPr/>
          <p:nvPr/>
        </p:nvSpPr>
        <p:spPr>
          <a:xfrm>
            <a:off x="2432178" y="2504476"/>
            <a:ext cx="506285" cy="367312"/>
          </a:xfrm>
          <a:prstGeom prst="rect">
            <a:avLst/>
          </a:prstGeom>
          <a:solidFill>
            <a:srgbClr val="F0F1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B6A2D824-7A5F-48C9-8E05-185F85C2F582}"/>
              </a:ext>
            </a:extLst>
          </p:cNvPr>
          <p:cNvCxnSpPr/>
          <p:nvPr/>
        </p:nvCxnSpPr>
        <p:spPr>
          <a:xfrm>
            <a:off x="1271584" y="1509715"/>
            <a:ext cx="0" cy="547688"/>
          </a:xfrm>
          <a:prstGeom prst="line">
            <a:avLst/>
          </a:prstGeom>
          <a:ln w="38100"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2F542561-0F4C-4877-94E0-3C44650E283F}"/>
              </a:ext>
            </a:extLst>
          </p:cNvPr>
          <p:cNvSpPr/>
          <p:nvPr/>
        </p:nvSpPr>
        <p:spPr>
          <a:xfrm>
            <a:off x="2816653" y="1599903"/>
            <a:ext cx="506285" cy="367312"/>
          </a:xfrm>
          <a:prstGeom prst="rect">
            <a:avLst/>
          </a:prstGeom>
          <a:solidFill>
            <a:srgbClr val="EBDA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509D8308-85BC-4BDB-97E7-39495B4D9F85}"/>
              </a:ext>
            </a:extLst>
          </p:cNvPr>
          <p:cNvSpPr txBox="1"/>
          <p:nvPr/>
        </p:nvSpPr>
        <p:spPr>
          <a:xfrm rot="21196485">
            <a:off x="838423" y="2417113"/>
            <a:ext cx="232467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b="1" dirty="0">
                <a:solidFill>
                  <a:srgbClr val="C3C5B0"/>
                </a:solidFill>
              </a:rPr>
              <a:t>From this, you can move in order.</a:t>
            </a:r>
          </a:p>
          <a:p>
            <a:pPr algn="ctr"/>
            <a:r>
              <a:rPr lang="en-US" altLang="ko-KR" sz="1000" b="1" dirty="0">
                <a:solidFill>
                  <a:srgbClr val="C3C5B0"/>
                </a:solidFill>
              </a:rPr>
              <a:t>Be careful. </a:t>
            </a:r>
          </a:p>
          <a:p>
            <a:pPr algn="ctr"/>
            <a:r>
              <a:rPr lang="en-US" altLang="ko-KR" sz="1000" b="1" dirty="0">
                <a:solidFill>
                  <a:srgbClr val="C3C5B0"/>
                </a:solidFill>
              </a:rPr>
              <a:t>Once placed, it cannot be reversed</a:t>
            </a:r>
            <a:endParaRPr lang="ko-KR" altLang="en-US" sz="1000" b="1" dirty="0">
              <a:solidFill>
                <a:srgbClr val="C3C5B0"/>
              </a:solidFill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8D161680-6A29-40EE-BAE2-8454E1305DFC}"/>
              </a:ext>
            </a:extLst>
          </p:cNvPr>
          <p:cNvCxnSpPr>
            <a:cxnSpLocks/>
            <a:stCxn id="102" idx="1"/>
          </p:cNvCxnSpPr>
          <p:nvPr/>
        </p:nvCxnSpPr>
        <p:spPr>
          <a:xfrm flipH="1" flipV="1">
            <a:off x="727265" y="1885056"/>
            <a:ext cx="119156" cy="945175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>
            <a:extLst>
              <a:ext uri="{FF2B5EF4-FFF2-40B4-BE49-F238E27FC236}">
                <a16:creationId xmlns:a16="http://schemas.microsoft.com/office/drawing/2014/main" id="{7EA44F01-2576-4226-A5F9-D38CFDA278B6}"/>
              </a:ext>
            </a:extLst>
          </p:cNvPr>
          <p:cNvSpPr txBox="1"/>
          <p:nvPr/>
        </p:nvSpPr>
        <p:spPr>
          <a:xfrm>
            <a:off x="3795571" y="2313438"/>
            <a:ext cx="54908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/>
              <a:t>도움말 표시</a:t>
            </a:r>
            <a:r>
              <a:rPr lang="en-US" altLang="ko-KR" sz="1200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/>
              <a:t>상단의 물음표 버튼을 터치하면 사라지고</a:t>
            </a:r>
            <a:r>
              <a:rPr lang="en-US" altLang="ko-KR" sz="1200" dirty="0"/>
              <a:t>, </a:t>
            </a:r>
            <a:br>
              <a:rPr lang="en-US" altLang="ko-KR" sz="1200" dirty="0"/>
            </a:br>
            <a:r>
              <a:rPr lang="ko-KR" altLang="en-US" sz="1200" dirty="0"/>
              <a:t>사라진 상태에서 다시 물음표 버튼을 터치하면 표시된다</a:t>
            </a:r>
            <a:r>
              <a:rPr lang="en-US" altLang="ko-KR" sz="1200" dirty="0"/>
              <a:t>.</a:t>
            </a:r>
          </a:p>
        </p:txBody>
      </p:sp>
      <p:cxnSp>
        <p:nvCxnSpPr>
          <p:cNvPr id="105" name="연결선: 꺾임 104">
            <a:extLst>
              <a:ext uri="{FF2B5EF4-FFF2-40B4-BE49-F238E27FC236}">
                <a16:creationId xmlns:a16="http://schemas.microsoft.com/office/drawing/2014/main" id="{EC82BD3C-E68A-4998-9A25-F8D22B6D42EA}"/>
              </a:ext>
            </a:extLst>
          </p:cNvPr>
          <p:cNvCxnSpPr>
            <a:cxnSpLocks/>
            <a:stCxn id="104" idx="1"/>
            <a:endCxn id="102" idx="3"/>
          </p:cNvCxnSpPr>
          <p:nvPr/>
        </p:nvCxnSpPr>
        <p:spPr>
          <a:xfrm rot="10800000">
            <a:off x="3155101" y="2557994"/>
            <a:ext cx="640471" cy="78611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58112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04D3F6B-A4AF-40E9-9A36-CB8A9FE2F8E0}"/>
              </a:ext>
            </a:extLst>
          </p:cNvPr>
          <p:cNvSpPr txBox="1"/>
          <p:nvPr/>
        </p:nvSpPr>
        <p:spPr>
          <a:xfrm>
            <a:off x="55371" y="68925"/>
            <a:ext cx="3092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One way Challenge UI</a:t>
            </a:r>
            <a:endParaRPr lang="ko-KR" altLang="en-US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705454DE-7050-4473-A875-3F5A0BA511FB}"/>
              </a:ext>
            </a:extLst>
          </p:cNvPr>
          <p:cNvCxnSpPr>
            <a:cxnSpLocks/>
          </p:cNvCxnSpPr>
          <p:nvPr/>
        </p:nvCxnSpPr>
        <p:spPr>
          <a:xfrm>
            <a:off x="55371" y="475017"/>
            <a:ext cx="6565988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77ACD8F5-BEBD-484C-B17D-E3F6C12199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77" y="700516"/>
            <a:ext cx="3291840" cy="5852160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B9F204C9-EF50-4A48-8B52-0E6DF544B17A}"/>
              </a:ext>
            </a:extLst>
          </p:cNvPr>
          <p:cNvSpPr/>
          <p:nvPr/>
        </p:nvSpPr>
        <p:spPr>
          <a:xfrm>
            <a:off x="1458409" y="3414088"/>
            <a:ext cx="1003804" cy="267324"/>
          </a:xfrm>
          <a:prstGeom prst="rect">
            <a:avLst/>
          </a:prstGeom>
          <a:solidFill>
            <a:srgbClr val="F2A6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014D09A-01AA-4F6D-9CBA-13AEA8F50CD5}"/>
              </a:ext>
            </a:extLst>
          </p:cNvPr>
          <p:cNvSpPr txBox="1"/>
          <p:nvPr/>
        </p:nvSpPr>
        <p:spPr>
          <a:xfrm>
            <a:off x="926849" y="3393861"/>
            <a:ext cx="2066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RESTART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0DB9125-815C-47F3-B0D2-A7B8E8EC6F21}"/>
              </a:ext>
            </a:extLst>
          </p:cNvPr>
          <p:cNvSpPr txBox="1"/>
          <p:nvPr/>
        </p:nvSpPr>
        <p:spPr>
          <a:xfrm>
            <a:off x="3795571" y="2711191"/>
            <a:ext cx="54908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/>
              <a:t>게임 진행 중 호출되는 옵션 팝업</a:t>
            </a:r>
            <a:r>
              <a:rPr lang="en-US" altLang="ko-KR" sz="1200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ko-KR" sz="1200" dirty="0"/>
              <a:t>BACK : </a:t>
            </a:r>
            <a:r>
              <a:rPr lang="ko-KR" altLang="en-US" sz="1200" dirty="0"/>
              <a:t>진행 중인 게임으로 돌아가기</a:t>
            </a:r>
            <a:endParaRPr lang="en-US" altLang="ko-KR" sz="1200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ko-KR" sz="1200" dirty="0"/>
              <a:t>RESTART : </a:t>
            </a:r>
            <a:r>
              <a:rPr lang="ko-KR" altLang="en-US" sz="1200" dirty="0"/>
              <a:t>해당 단계 재시작하기</a:t>
            </a:r>
            <a:r>
              <a:rPr lang="en-US" altLang="ko-KR" sz="1200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ko-KR" sz="1200" dirty="0"/>
              <a:t>QUIT : </a:t>
            </a:r>
            <a:r>
              <a:rPr lang="ko-KR" altLang="en-US" sz="1200" dirty="0" err="1"/>
              <a:t>챌린지</a:t>
            </a:r>
            <a:r>
              <a:rPr lang="ko-KR" altLang="en-US" sz="1200" dirty="0"/>
              <a:t> 선택 화면으로 이동하기</a:t>
            </a:r>
            <a:r>
              <a:rPr lang="en-US" altLang="ko-KR" sz="1200" dirty="0"/>
              <a:t>.</a:t>
            </a:r>
          </a:p>
        </p:txBody>
      </p: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6C4E9F82-D68E-49F3-9FEE-80749C971765}"/>
              </a:ext>
            </a:extLst>
          </p:cNvPr>
          <p:cNvCxnSpPr>
            <a:cxnSpLocks/>
            <a:stCxn id="15" idx="1"/>
            <a:endCxn id="14" idx="3"/>
          </p:cNvCxnSpPr>
          <p:nvPr/>
        </p:nvCxnSpPr>
        <p:spPr>
          <a:xfrm rot="10800000" flipV="1">
            <a:off x="2993773" y="3126690"/>
            <a:ext cx="801798" cy="421060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06674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04D3F6B-A4AF-40E9-9A36-CB8A9FE2F8E0}"/>
              </a:ext>
            </a:extLst>
          </p:cNvPr>
          <p:cNvSpPr txBox="1"/>
          <p:nvPr/>
        </p:nvSpPr>
        <p:spPr>
          <a:xfrm>
            <a:off x="55371" y="68925"/>
            <a:ext cx="3092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One way Challenge UI</a:t>
            </a:r>
            <a:endParaRPr lang="ko-KR" altLang="en-US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705454DE-7050-4473-A875-3F5A0BA511FB}"/>
              </a:ext>
            </a:extLst>
          </p:cNvPr>
          <p:cNvCxnSpPr>
            <a:cxnSpLocks/>
          </p:cNvCxnSpPr>
          <p:nvPr/>
        </p:nvCxnSpPr>
        <p:spPr>
          <a:xfrm>
            <a:off x="55371" y="475017"/>
            <a:ext cx="6565988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82EFDB87-4B35-463B-9F1A-4923820B6450}"/>
              </a:ext>
            </a:extLst>
          </p:cNvPr>
          <p:cNvGrpSpPr/>
          <p:nvPr/>
        </p:nvGrpSpPr>
        <p:grpSpPr>
          <a:xfrm>
            <a:off x="55377" y="695579"/>
            <a:ext cx="3291840" cy="5857097"/>
            <a:chOff x="55377" y="695579"/>
            <a:chExt cx="3291840" cy="5857097"/>
          </a:xfrm>
        </p:grpSpPr>
        <p:pic>
          <p:nvPicPr>
            <p:cNvPr id="72" name="그림 71">
              <a:extLst>
                <a:ext uri="{FF2B5EF4-FFF2-40B4-BE49-F238E27FC236}">
                  <a16:creationId xmlns:a16="http://schemas.microsoft.com/office/drawing/2014/main" id="{53AB2881-3862-4396-B98F-233EC6540C8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377" y="700516"/>
              <a:ext cx="3291840" cy="5852160"/>
            </a:xfrm>
            <a:prstGeom prst="rect">
              <a:avLst/>
            </a:prstGeom>
          </p:spPr>
        </p:pic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C1A087CA-23A6-4EE9-B77C-95F4EAC897C1}"/>
                </a:ext>
              </a:extLst>
            </p:cNvPr>
            <p:cNvSpPr/>
            <p:nvPr/>
          </p:nvSpPr>
          <p:spPr>
            <a:xfrm>
              <a:off x="2432178" y="2504476"/>
              <a:ext cx="506285" cy="367312"/>
            </a:xfrm>
            <a:prstGeom prst="rect">
              <a:avLst/>
            </a:prstGeom>
            <a:solidFill>
              <a:srgbClr val="F0F1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B6A2D824-7A5F-48C9-8E05-185F85C2F582}"/>
                </a:ext>
              </a:extLst>
            </p:cNvPr>
            <p:cNvCxnSpPr/>
            <p:nvPr/>
          </p:nvCxnSpPr>
          <p:spPr>
            <a:xfrm>
              <a:off x="1271584" y="1509715"/>
              <a:ext cx="0" cy="547688"/>
            </a:xfrm>
            <a:prstGeom prst="line">
              <a:avLst/>
            </a:prstGeom>
            <a:ln w="38100">
              <a:prstDash val="sys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2F542561-0F4C-4877-94E0-3C44650E283F}"/>
                </a:ext>
              </a:extLst>
            </p:cNvPr>
            <p:cNvSpPr/>
            <p:nvPr/>
          </p:nvSpPr>
          <p:spPr>
            <a:xfrm>
              <a:off x="2816653" y="1599903"/>
              <a:ext cx="506285" cy="367312"/>
            </a:xfrm>
            <a:prstGeom prst="rect">
              <a:avLst/>
            </a:prstGeom>
            <a:solidFill>
              <a:srgbClr val="EBDA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509D8308-85BC-4BDB-97E7-39495B4D9F85}"/>
                </a:ext>
              </a:extLst>
            </p:cNvPr>
            <p:cNvSpPr txBox="1"/>
            <p:nvPr/>
          </p:nvSpPr>
          <p:spPr>
            <a:xfrm rot="21196485">
              <a:off x="838423" y="2417113"/>
              <a:ext cx="2324675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000" b="1" dirty="0">
                  <a:solidFill>
                    <a:srgbClr val="C3C5B0"/>
                  </a:solidFill>
                </a:rPr>
                <a:t>From this, you can move in order.</a:t>
              </a:r>
            </a:p>
            <a:p>
              <a:pPr algn="ctr"/>
              <a:r>
                <a:rPr lang="en-US" altLang="ko-KR" sz="1000" b="1" dirty="0">
                  <a:solidFill>
                    <a:srgbClr val="C3C5B0"/>
                  </a:solidFill>
                </a:rPr>
                <a:t>Be careful. </a:t>
              </a:r>
            </a:p>
            <a:p>
              <a:pPr algn="ctr"/>
              <a:r>
                <a:rPr lang="en-US" altLang="ko-KR" sz="1000" b="1" dirty="0">
                  <a:solidFill>
                    <a:srgbClr val="C3C5B0"/>
                  </a:solidFill>
                </a:rPr>
                <a:t>Once placed, it cannot be reversed</a:t>
              </a:r>
              <a:endParaRPr lang="ko-KR" altLang="en-US" sz="1000" b="1" dirty="0">
                <a:solidFill>
                  <a:srgbClr val="C3C5B0"/>
                </a:solidFill>
              </a:endParaRPr>
            </a:p>
          </p:txBody>
        </p:sp>
        <p:cxnSp>
          <p:nvCxnSpPr>
            <p:cNvPr id="10" name="직선 화살표 연결선 9">
              <a:extLst>
                <a:ext uri="{FF2B5EF4-FFF2-40B4-BE49-F238E27FC236}">
                  <a16:creationId xmlns:a16="http://schemas.microsoft.com/office/drawing/2014/main" id="{8D161680-6A29-40EE-BAE2-8454E1305DFC}"/>
                </a:ext>
              </a:extLst>
            </p:cNvPr>
            <p:cNvCxnSpPr>
              <a:cxnSpLocks/>
              <a:stCxn id="102" idx="1"/>
            </p:cNvCxnSpPr>
            <p:nvPr/>
          </p:nvCxnSpPr>
          <p:spPr>
            <a:xfrm flipH="1" flipV="1">
              <a:off x="727265" y="1885056"/>
              <a:ext cx="119156" cy="945175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7554441A-B154-4648-B375-FD3682A1151D}"/>
                </a:ext>
              </a:extLst>
            </p:cNvPr>
            <p:cNvSpPr/>
            <p:nvPr/>
          </p:nvSpPr>
          <p:spPr>
            <a:xfrm>
              <a:off x="55377" y="695579"/>
              <a:ext cx="3291840" cy="5852156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3" name="그림 32">
            <a:extLst>
              <a:ext uri="{FF2B5EF4-FFF2-40B4-BE49-F238E27FC236}">
                <a16:creationId xmlns:a16="http://schemas.microsoft.com/office/drawing/2014/main" id="{25E997A3-516B-47E9-92F3-156B91A4D0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770" y="2277964"/>
            <a:ext cx="2456693" cy="2563373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ADAC56BA-884A-4B0B-9667-47CFE3AC9A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903" y="2659649"/>
            <a:ext cx="1106426" cy="320041"/>
          </a:xfrm>
          <a:prstGeom prst="rect">
            <a:avLst/>
          </a:prstGeom>
        </p:spPr>
      </p:pic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B98E9AD2-73C1-47E6-930D-F4A5C6871480}"/>
              </a:ext>
            </a:extLst>
          </p:cNvPr>
          <p:cNvSpPr/>
          <p:nvPr/>
        </p:nvSpPr>
        <p:spPr>
          <a:xfrm>
            <a:off x="676653" y="3208559"/>
            <a:ext cx="2066925" cy="862012"/>
          </a:xfrm>
          <a:prstGeom prst="roundRect">
            <a:avLst/>
          </a:prstGeom>
          <a:noFill/>
          <a:ln w="1905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05FB2F6-8682-4F85-B760-1E5E8649AA92}"/>
              </a:ext>
            </a:extLst>
          </p:cNvPr>
          <p:cNvSpPr txBox="1"/>
          <p:nvPr/>
        </p:nvSpPr>
        <p:spPr>
          <a:xfrm>
            <a:off x="676653" y="3408733"/>
            <a:ext cx="20669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</a:rPr>
              <a:t>This stage, </a:t>
            </a:r>
          </a:p>
          <a:p>
            <a:pPr algn="ctr"/>
            <a:r>
              <a:rPr lang="en-US" altLang="ko-KR" sz="1200" b="1" dirty="0">
                <a:solidFill>
                  <a:schemeClr val="bg1"/>
                </a:solidFill>
              </a:rPr>
              <a:t>No have reward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140AE3DD-0F27-4A1F-8CE6-2ADDDE56DC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760" y="4441172"/>
            <a:ext cx="950978" cy="286513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3CEDB4AF-45E6-4A0E-B2D4-5200BA1F54A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241" y="4194767"/>
            <a:ext cx="1417323" cy="405385"/>
          </a:xfrm>
          <a:prstGeom prst="rect">
            <a:avLst/>
          </a:prstGeom>
        </p:spPr>
      </p:pic>
      <p:sp>
        <p:nvSpPr>
          <p:cNvPr id="43" name="직사각형 42">
            <a:extLst>
              <a:ext uri="{FF2B5EF4-FFF2-40B4-BE49-F238E27FC236}">
                <a16:creationId xmlns:a16="http://schemas.microsoft.com/office/drawing/2014/main" id="{04EBD002-F93D-44B3-9DEE-43922CD27E34}"/>
              </a:ext>
            </a:extLst>
          </p:cNvPr>
          <p:cNvSpPr/>
          <p:nvPr/>
        </p:nvSpPr>
        <p:spPr>
          <a:xfrm rot="5400000">
            <a:off x="2237068" y="2557524"/>
            <a:ext cx="682968" cy="412640"/>
          </a:xfrm>
          <a:prstGeom prst="rect">
            <a:avLst/>
          </a:prstGeom>
          <a:solidFill>
            <a:srgbClr val="85B3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8B9E865-3510-4379-8500-C3A176139042}"/>
              </a:ext>
            </a:extLst>
          </p:cNvPr>
          <p:cNvSpPr txBox="1"/>
          <p:nvPr/>
        </p:nvSpPr>
        <p:spPr>
          <a:xfrm>
            <a:off x="3795571" y="2711191"/>
            <a:ext cx="54908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/>
              <a:t>단계 완료 팝업</a:t>
            </a:r>
            <a:r>
              <a:rPr lang="en-US" altLang="ko-KR" sz="1200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ko-KR" altLang="en-US" sz="1200" dirty="0"/>
              <a:t>보상이 없을 때 상태</a:t>
            </a:r>
            <a:r>
              <a:rPr lang="en-US" altLang="ko-KR" sz="1200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ko-KR" sz="1200" dirty="0"/>
              <a:t>NEXT : </a:t>
            </a:r>
            <a:r>
              <a:rPr lang="ko-KR" altLang="en-US" sz="1200" dirty="0"/>
              <a:t>다음 단계 진행</a:t>
            </a:r>
            <a:endParaRPr lang="en-US" altLang="ko-KR" sz="1200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ko-KR" sz="1200" dirty="0"/>
              <a:t>HOME : </a:t>
            </a:r>
            <a:r>
              <a:rPr lang="ko-KR" altLang="en-US" sz="1200" dirty="0" err="1"/>
              <a:t>챌린지</a:t>
            </a:r>
            <a:r>
              <a:rPr lang="ko-KR" altLang="en-US" sz="1200" dirty="0"/>
              <a:t> 선택 화면으로 이동</a:t>
            </a:r>
            <a:endParaRPr lang="en-US" altLang="ko-KR" sz="1200" dirty="0"/>
          </a:p>
        </p:txBody>
      </p:sp>
      <p:cxnSp>
        <p:nvCxnSpPr>
          <p:cNvPr id="45" name="연결선: 꺾임 44">
            <a:extLst>
              <a:ext uri="{FF2B5EF4-FFF2-40B4-BE49-F238E27FC236}">
                <a16:creationId xmlns:a16="http://schemas.microsoft.com/office/drawing/2014/main" id="{014B4372-17BA-435D-9EE0-E4195E1DD87E}"/>
              </a:ext>
            </a:extLst>
          </p:cNvPr>
          <p:cNvCxnSpPr>
            <a:cxnSpLocks/>
            <a:stCxn id="44" idx="1"/>
            <a:endCxn id="33" idx="3"/>
          </p:cNvCxnSpPr>
          <p:nvPr/>
        </p:nvCxnSpPr>
        <p:spPr>
          <a:xfrm rot="10800000" flipV="1">
            <a:off x="2938463" y="3126689"/>
            <a:ext cx="857108" cy="432961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33955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04D3F6B-A4AF-40E9-9A36-CB8A9FE2F8E0}"/>
              </a:ext>
            </a:extLst>
          </p:cNvPr>
          <p:cNvSpPr txBox="1"/>
          <p:nvPr/>
        </p:nvSpPr>
        <p:spPr>
          <a:xfrm>
            <a:off x="55371" y="68925"/>
            <a:ext cx="3092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One way Challenge UI</a:t>
            </a:r>
            <a:endParaRPr lang="ko-KR" altLang="en-US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705454DE-7050-4473-A875-3F5A0BA511FB}"/>
              </a:ext>
            </a:extLst>
          </p:cNvPr>
          <p:cNvCxnSpPr>
            <a:cxnSpLocks/>
          </p:cNvCxnSpPr>
          <p:nvPr/>
        </p:nvCxnSpPr>
        <p:spPr>
          <a:xfrm>
            <a:off x="55371" y="475017"/>
            <a:ext cx="6565988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82EFDB87-4B35-463B-9F1A-4923820B6450}"/>
              </a:ext>
            </a:extLst>
          </p:cNvPr>
          <p:cNvGrpSpPr/>
          <p:nvPr/>
        </p:nvGrpSpPr>
        <p:grpSpPr>
          <a:xfrm>
            <a:off x="55377" y="695579"/>
            <a:ext cx="3291840" cy="5857097"/>
            <a:chOff x="55377" y="695579"/>
            <a:chExt cx="3291840" cy="5857097"/>
          </a:xfrm>
        </p:grpSpPr>
        <p:pic>
          <p:nvPicPr>
            <p:cNvPr id="72" name="그림 71">
              <a:extLst>
                <a:ext uri="{FF2B5EF4-FFF2-40B4-BE49-F238E27FC236}">
                  <a16:creationId xmlns:a16="http://schemas.microsoft.com/office/drawing/2014/main" id="{53AB2881-3862-4396-B98F-233EC6540C8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377" y="700516"/>
              <a:ext cx="3291840" cy="5852160"/>
            </a:xfrm>
            <a:prstGeom prst="rect">
              <a:avLst/>
            </a:prstGeom>
          </p:spPr>
        </p:pic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C1A087CA-23A6-4EE9-B77C-95F4EAC897C1}"/>
                </a:ext>
              </a:extLst>
            </p:cNvPr>
            <p:cNvSpPr/>
            <p:nvPr/>
          </p:nvSpPr>
          <p:spPr>
            <a:xfrm>
              <a:off x="2432178" y="2504476"/>
              <a:ext cx="506285" cy="367312"/>
            </a:xfrm>
            <a:prstGeom prst="rect">
              <a:avLst/>
            </a:prstGeom>
            <a:solidFill>
              <a:srgbClr val="F0F1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B6A2D824-7A5F-48C9-8E05-185F85C2F582}"/>
                </a:ext>
              </a:extLst>
            </p:cNvPr>
            <p:cNvCxnSpPr/>
            <p:nvPr/>
          </p:nvCxnSpPr>
          <p:spPr>
            <a:xfrm>
              <a:off x="1271584" y="1509715"/>
              <a:ext cx="0" cy="547688"/>
            </a:xfrm>
            <a:prstGeom prst="line">
              <a:avLst/>
            </a:prstGeom>
            <a:ln w="38100">
              <a:prstDash val="sys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2F542561-0F4C-4877-94E0-3C44650E283F}"/>
                </a:ext>
              </a:extLst>
            </p:cNvPr>
            <p:cNvSpPr/>
            <p:nvPr/>
          </p:nvSpPr>
          <p:spPr>
            <a:xfrm>
              <a:off x="2816653" y="1599903"/>
              <a:ext cx="506285" cy="367312"/>
            </a:xfrm>
            <a:prstGeom prst="rect">
              <a:avLst/>
            </a:prstGeom>
            <a:solidFill>
              <a:srgbClr val="EBDA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509D8308-85BC-4BDB-97E7-39495B4D9F85}"/>
                </a:ext>
              </a:extLst>
            </p:cNvPr>
            <p:cNvSpPr txBox="1"/>
            <p:nvPr/>
          </p:nvSpPr>
          <p:spPr>
            <a:xfrm rot="21196485">
              <a:off x="838423" y="2417113"/>
              <a:ext cx="2324675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000" b="1" dirty="0">
                  <a:solidFill>
                    <a:srgbClr val="C3C5B0"/>
                  </a:solidFill>
                </a:rPr>
                <a:t>From this, you can move in order.</a:t>
              </a:r>
            </a:p>
            <a:p>
              <a:pPr algn="ctr"/>
              <a:r>
                <a:rPr lang="en-US" altLang="ko-KR" sz="1000" b="1" dirty="0">
                  <a:solidFill>
                    <a:srgbClr val="C3C5B0"/>
                  </a:solidFill>
                </a:rPr>
                <a:t>Be careful. </a:t>
              </a:r>
            </a:p>
            <a:p>
              <a:pPr algn="ctr"/>
              <a:r>
                <a:rPr lang="en-US" altLang="ko-KR" sz="1000" b="1" dirty="0">
                  <a:solidFill>
                    <a:srgbClr val="C3C5B0"/>
                  </a:solidFill>
                </a:rPr>
                <a:t>Once placed, it cannot be reversed</a:t>
              </a:r>
              <a:endParaRPr lang="ko-KR" altLang="en-US" sz="1000" b="1" dirty="0">
                <a:solidFill>
                  <a:srgbClr val="C3C5B0"/>
                </a:solidFill>
              </a:endParaRPr>
            </a:p>
          </p:txBody>
        </p:sp>
        <p:cxnSp>
          <p:nvCxnSpPr>
            <p:cNvPr id="10" name="직선 화살표 연결선 9">
              <a:extLst>
                <a:ext uri="{FF2B5EF4-FFF2-40B4-BE49-F238E27FC236}">
                  <a16:creationId xmlns:a16="http://schemas.microsoft.com/office/drawing/2014/main" id="{8D161680-6A29-40EE-BAE2-8454E1305DFC}"/>
                </a:ext>
              </a:extLst>
            </p:cNvPr>
            <p:cNvCxnSpPr>
              <a:cxnSpLocks/>
              <a:stCxn id="102" idx="1"/>
            </p:cNvCxnSpPr>
            <p:nvPr/>
          </p:nvCxnSpPr>
          <p:spPr>
            <a:xfrm flipH="1" flipV="1">
              <a:off x="727265" y="1885056"/>
              <a:ext cx="119156" cy="945175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7554441A-B154-4648-B375-FD3682A1151D}"/>
                </a:ext>
              </a:extLst>
            </p:cNvPr>
            <p:cNvSpPr/>
            <p:nvPr/>
          </p:nvSpPr>
          <p:spPr>
            <a:xfrm>
              <a:off x="55377" y="695579"/>
              <a:ext cx="3291840" cy="5852156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3" name="그림 32">
            <a:extLst>
              <a:ext uri="{FF2B5EF4-FFF2-40B4-BE49-F238E27FC236}">
                <a16:creationId xmlns:a16="http://schemas.microsoft.com/office/drawing/2014/main" id="{25E997A3-516B-47E9-92F3-156B91A4D0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770" y="2277964"/>
            <a:ext cx="2456693" cy="2563373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ADAC56BA-884A-4B0B-9667-47CFE3AC9A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903" y="2659649"/>
            <a:ext cx="1106426" cy="320041"/>
          </a:xfrm>
          <a:prstGeom prst="rect">
            <a:avLst/>
          </a:prstGeom>
        </p:spPr>
      </p:pic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B98E9AD2-73C1-47E6-930D-F4A5C6871480}"/>
              </a:ext>
            </a:extLst>
          </p:cNvPr>
          <p:cNvSpPr/>
          <p:nvPr/>
        </p:nvSpPr>
        <p:spPr>
          <a:xfrm>
            <a:off x="676653" y="3203964"/>
            <a:ext cx="2066925" cy="862012"/>
          </a:xfrm>
          <a:prstGeom prst="roundRect">
            <a:avLst/>
          </a:prstGeom>
          <a:noFill/>
          <a:ln w="1905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05FB2F6-8682-4F85-B760-1E5E8649AA92}"/>
              </a:ext>
            </a:extLst>
          </p:cNvPr>
          <p:cNvSpPr txBox="1"/>
          <p:nvPr/>
        </p:nvSpPr>
        <p:spPr>
          <a:xfrm>
            <a:off x="676653" y="3262072"/>
            <a:ext cx="20669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>
                <a:solidFill>
                  <a:schemeClr val="bg1"/>
                </a:solidFill>
              </a:rPr>
              <a:t>You got a new ball skins!</a:t>
            </a:r>
            <a:endParaRPr lang="ko-KR" altLang="en-US" sz="1100" b="1" dirty="0">
              <a:solidFill>
                <a:schemeClr val="bg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AC2949E-1F11-4E22-A47D-EA30833336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0015" y="3505545"/>
            <a:ext cx="460200" cy="4602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ABEDB9D-E54B-4BDA-9F48-3B81BB797E7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760" y="4441172"/>
            <a:ext cx="950978" cy="28651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A89A5F9-C813-4051-A53C-2FAFE790A4C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241" y="4194767"/>
            <a:ext cx="1417323" cy="405385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8902592B-3A9E-47D2-89CB-E2F12FF83F92}"/>
              </a:ext>
            </a:extLst>
          </p:cNvPr>
          <p:cNvSpPr/>
          <p:nvPr/>
        </p:nvSpPr>
        <p:spPr>
          <a:xfrm rot="5400000">
            <a:off x="2237068" y="2557524"/>
            <a:ext cx="682968" cy="412640"/>
          </a:xfrm>
          <a:prstGeom prst="rect">
            <a:avLst/>
          </a:prstGeom>
          <a:solidFill>
            <a:srgbClr val="85B3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4FC22C9-EEBD-4DED-B04D-F1986028CB11}"/>
              </a:ext>
            </a:extLst>
          </p:cNvPr>
          <p:cNvSpPr txBox="1"/>
          <p:nvPr/>
        </p:nvSpPr>
        <p:spPr>
          <a:xfrm>
            <a:off x="3795571" y="2711191"/>
            <a:ext cx="54908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/>
              <a:t>단계 완료 팝업</a:t>
            </a:r>
            <a:r>
              <a:rPr lang="en-US" altLang="ko-KR" sz="1200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ko-KR" altLang="en-US" sz="1200" dirty="0"/>
              <a:t>보상이 있을 때 상태</a:t>
            </a:r>
            <a:endParaRPr lang="en-US" altLang="ko-KR" sz="1200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ko-KR" sz="1200" dirty="0"/>
              <a:t>NEXT : </a:t>
            </a:r>
            <a:r>
              <a:rPr lang="ko-KR" altLang="en-US" sz="1200" dirty="0"/>
              <a:t>다음 단계 진행</a:t>
            </a:r>
            <a:endParaRPr lang="en-US" altLang="ko-KR" sz="1200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ko-KR" sz="1200" dirty="0"/>
              <a:t>HOME : </a:t>
            </a:r>
            <a:r>
              <a:rPr lang="ko-KR" altLang="en-US" sz="1200" dirty="0" err="1"/>
              <a:t>챌린지</a:t>
            </a:r>
            <a:r>
              <a:rPr lang="ko-KR" altLang="en-US" sz="1200" dirty="0"/>
              <a:t> 선택 화면으로 이동</a:t>
            </a:r>
            <a:endParaRPr lang="en-US" altLang="ko-KR" sz="1200" dirty="0"/>
          </a:p>
        </p:txBody>
      </p: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3C8382D0-AD36-4E9B-913C-AB53CED98991}"/>
              </a:ext>
            </a:extLst>
          </p:cNvPr>
          <p:cNvCxnSpPr>
            <a:cxnSpLocks/>
            <a:stCxn id="25" idx="1"/>
            <a:endCxn id="33" idx="3"/>
          </p:cNvCxnSpPr>
          <p:nvPr/>
        </p:nvCxnSpPr>
        <p:spPr>
          <a:xfrm rot="10800000" flipV="1">
            <a:off x="2938463" y="3126689"/>
            <a:ext cx="857108" cy="432961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39623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04D3F6B-A4AF-40E9-9A36-CB8A9FE2F8E0}"/>
              </a:ext>
            </a:extLst>
          </p:cNvPr>
          <p:cNvSpPr txBox="1"/>
          <p:nvPr/>
        </p:nvSpPr>
        <p:spPr>
          <a:xfrm>
            <a:off x="55371" y="68925"/>
            <a:ext cx="3092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One way Challenge UI</a:t>
            </a:r>
            <a:endParaRPr lang="ko-KR" altLang="en-US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705454DE-7050-4473-A875-3F5A0BA511FB}"/>
              </a:ext>
            </a:extLst>
          </p:cNvPr>
          <p:cNvCxnSpPr>
            <a:cxnSpLocks/>
          </p:cNvCxnSpPr>
          <p:nvPr/>
        </p:nvCxnSpPr>
        <p:spPr>
          <a:xfrm>
            <a:off x="55371" y="475017"/>
            <a:ext cx="6565988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82EFDB87-4B35-463B-9F1A-4923820B6450}"/>
              </a:ext>
            </a:extLst>
          </p:cNvPr>
          <p:cNvGrpSpPr/>
          <p:nvPr/>
        </p:nvGrpSpPr>
        <p:grpSpPr>
          <a:xfrm>
            <a:off x="55377" y="695579"/>
            <a:ext cx="3291840" cy="5857097"/>
            <a:chOff x="55377" y="695579"/>
            <a:chExt cx="3291840" cy="5857097"/>
          </a:xfrm>
        </p:grpSpPr>
        <p:pic>
          <p:nvPicPr>
            <p:cNvPr id="72" name="그림 71">
              <a:extLst>
                <a:ext uri="{FF2B5EF4-FFF2-40B4-BE49-F238E27FC236}">
                  <a16:creationId xmlns:a16="http://schemas.microsoft.com/office/drawing/2014/main" id="{53AB2881-3862-4396-B98F-233EC6540C8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377" y="700516"/>
              <a:ext cx="3291840" cy="5852160"/>
            </a:xfrm>
            <a:prstGeom prst="rect">
              <a:avLst/>
            </a:prstGeom>
          </p:spPr>
        </p:pic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C1A087CA-23A6-4EE9-B77C-95F4EAC897C1}"/>
                </a:ext>
              </a:extLst>
            </p:cNvPr>
            <p:cNvSpPr/>
            <p:nvPr/>
          </p:nvSpPr>
          <p:spPr>
            <a:xfrm>
              <a:off x="2432178" y="2504476"/>
              <a:ext cx="506285" cy="367312"/>
            </a:xfrm>
            <a:prstGeom prst="rect">
              <a:avLst/>
            </a:prstGeom>
            <a:solidFill>
              <a:srgbClr val="F0F1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B6A2D824-7A5F-48C9-8E05-185F85C2F582}"/>
                </a:ext>
              </a:extLst>
            </p:cNvPr>
            <p:cNvCxnSpPr/>
            <p:nvPr/>
          </p:nvCxnSpPr>
          <p:spPr>
            <a:xfrm>
              <a:off x="1271584" y="1509715"/>
              <a:ext cx="0" cy="547688"/>
            </a:xfrm>
            <a:prstGeom prst="line">
              <a:avLst/>
            </a:prstGeom>
            <a:ln w="38100">
              <a:prstDash val="sys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2F542561-0F4C-4877-94E0-3C44650E283F}"/>
                </a:ext>
              </a:extLst>
            </p:cNvPr>
            <p:cNvSpPr/>
            <p:nvPr/>
          </p:nvSpPr>
          <p:spPr>
            <a:xfrm>
              <a:off x="2816653" y="1599903"/>
              <a:ext cx="506285" cy="367312"/>
            </a:xfrm>
            <a:prstGeom prst="rect">
              <a:avLst/>
            </a:prstGeom>
            <a:solidFill>
              <a:srgbClr val="EBDA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509D8308-85BC-4BDB-97E7-39495B4D9F85}"/>
                </a:ext>
              </a:extLst>
            </p:cNvPr>
            <p:cNvSpPr txBox="1"/>
            <p:nvPr/>
          </p:nvSpPr>
          <p:spPr>
            <a:xfrm rot="21196485">
              <a:off x="838423" y="2417113"/>
              <a:ext cx="2324675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000" b="1" dirty="0">
                  <a:solidFill>
                    <a:srgbClr val="C3C5B0"/>
                  </a:solidFill>
                </a:rPr>
                <a:t>From this, you can move in order.</a:t>
              </a:r>
            </a:p>
            <a:p>
              <a:pPr algn="ctr"/>
              <a:r>
                <a:rPr lang="en-US" altLang="ko-KR" sz="1000" b="1" dirty="0">
                  <a:solidFill>
                    <a:srgbClr val="C3C5B0"/>
                  </a:solidFill>
                </a:rPr>
                <a:t>Be careful. </a:t>
              </a:r>
            </a:p>
            <a:p>
              <a:pPr algn="ctr"/>
              <a:r>
                <a:rPr lang="en-US" altLang="ko-KR" sz="1000" b="1" dirty="0">
                  <a:solidFill>
                    <a:srgbClr val="C3C5B0"/>
                  </a:solidFill>
                </a:rPr>
                <a:t>Once placed, it cannot be reversed</a:t>
              </a:r>
              <a:endParaRPr lang="ko-KR" altLang="en-US" sz="1000" b="1" dirty="0">
                <a:solidFill>
                  <a:srgbClr val="C3C5B0"/>
                </a:solidFill>
              </a:endParaRPr>
            </a:p>
          </p:txBody>
        </p:sp>
        <p:cxnSp>
          <p:nvCxnSpPr>
            <p:cNvPr id="10" name="직선 화살표 연결선 9">
              <a:extLst>
                <a:ext uri="{FF2B5EF4-FFF2-40B4-BE49-F238E27FC236}">
                  <a16:creationId xmlns:a16="http://schemas.microsoft.com/office/drawing/2014/main" id="{8D161680-6A29-40EE-BAE2-8454E1305DFC}"/>
                </a:ext>
              </a:extLst>
            </p:cNvPr>
            <p:cNvCxnSpPr>
              <a:cxnSpLocks/>
              <a:stCxn id="102" idx="1"/>
            </p:cNvCxnSpPr>
            <p:nvPr/>
          </p:nvCxnSpPr>
          <p:spPr>
            <a:xfrm flipH="1" flipV="1">
              <a:off x="727265" y="1885056"/>
              <a:ext cx="119156" cy="945175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7554441A-B154-4648-B375-FD3682A1151D}"/>
                </a:ext>
              </a:extLst>
            </p:cNvPr>
            <p:cNvSpPr/>
            <p:nvPr/>
          </p:nvSpPr>
          <p:spPr>
            <a:xfrm>
              <a:off x="55377" y="695579"/>
              <a:ext cx="3291840" cy="5852156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3" name="그림 32">
            <a:extLst>
              <a:ext uri="{FF2B5EF4-FFF2-40B4-BE49-F238E27FC236}">
                <a16:creationId xmlns:a16="http://schemas.microsoft.com/office/drawing/2014/main" id="{25E997A3-516B-47E9-92F3-156B91A4D0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770" y="2277964"/>
            <a:ext cx="2456693" cy="2563373"/>
          </a:xfrm>
          <a:prstGeom prst="rect">
            <a:avLst/>
          </a:prstGeom>
        </p:spPr>
      </p:pic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B98E9AD2-73C1-47E6-930D-F4A5C6871480}"/>
              </a:ext>
            </a:extLst>
          </p:cNvPr>
          <p:cNvSpPr/>
          <p:nvPr/>
        </p:nvSpPr>
        <p:spPr>
          <a:xfrm>
            <a:off x="676653" y="3203964"/>
            <a:ext cx="2066925" cy="862012"/>
          </a:xfrm>
          <a:prstGeom prst="roundRect">
            <a:avLst/>
          </a:prstGeom>
          <a:noFill/>
          <a:ln w="1905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05FB2F6-8682-4F85-B760-1E5E8649AA92}"/>
              </a:ext>
            </a:extLst>
          </p:cNvPr>
          <p:cNvSpPr txBox="1"/>
          <p:nvPr/>
        </p:nvSpPr>
        <p:spPr>
          <a:xfrm>
            <a:off x="676653" y="3262072"/>
            <a:ext cx="20669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</a:rPr>
              <a:t>You've clear the stage !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ABEDB9D-E54B-4BDA-9F48-3B81BB797E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760" y="4441172"/>
            <a:ext cx="950978" cy="286513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69A061FC-F490-420D-8B6A-B3606105E3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0015" y="3505545"/>
            <a:ext cx="460200" cy="460200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4A281C9A-D978-45C3-AB15-5EEF14687F0A}"/>
              </a:ext>
            </a:extLst>
          </p:cNvPr>
          <p:cNvSpPr/>
          <p:nvPr/>
        </p:nvSpPr>
        <p:spPr>
          <a:xfrm rot="5400000">
            <a:off x="2220010" y="2574582"/>
            <a:ext cx="717084" cy="412640"/>
          </a:xfrm>
          <a:prstGeom prst="rect">
            <a:avLst/>
          </a:prstGeom>
          <a:solidFill>
            <a:srgbClr val="85B3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467A870-B0DD-4C4A-8F60-0FE194D31140}"/>
              </a:ext>
            </a:extLst>
          </p:cNvPr>
          <p:cNvSpPr/>
          <p:nvPr/>
        </p:nvSpPr>
        <p:spPr>
          <a:xfrm>
            <a:off x="841237" y="2621122"/>
            <a:ext cx="180690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Congratulations!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9B53898-21E6-43B3-93D7-7D0659AF146D}"/>
              </a:ext>
            </a:extLst>
          </p:cNvPr>
          <p:cNvSpPr txBox="1"/>
          <p:nvPr/>
        </p:nvSpPr>
        <p:spPr>
          <a:xfrm>
            <a:off x="3795571" y="2711191"/>
            <a:ext cx="54908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/>
              <a:t>단계 완료 팝업</a:t>
            </a:r>
            <a:r>
              <a:rPr lang="en-US" altLang="ko-KR" sz="1200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ko-KR" altLang="en-US" sz="1200" dirty="0"/>
              <a:t>마지막 단계를 완료했을 때 </a:t>
            </a:r>
            <a:endParaRPr lang="en-US" altLang="ko-KR" sz="1200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ko-KR" sz="1200" dirty="0"/>
              <a:t>HOME : </a:t>
            </a:r>
            <a:r>
              <a:rPr lang="ko-KR" altLang="en-US" sz="1200" dirty="0" err="1"/>
              <a:t>챌린지</a:t>
            </a:r>
            <a:r>
              <a:rPr lang="ko-KR" altLang="en-US" sz="1200" dirty="0"/>
              <a:t> 선택 화면으로 이동</a:t>
            </a:r>
            <a:endParaRPr lang="en-US" altLang="ko-KR" sz="1200" dirty="0"/>
          </a:p>
        </p:txBody>
      </p:sp>
      <p:cxnSp>
        <p:nvCxnSpPr>
          <p:cNvPr id="25" name="연결선: 꺾임 24">
            <a:extLst>
              <a:ext uri="{FF2B5EF4-FFF2-40B4-BE49-F238E27FC236}">
                <a16:creationId xmlns:a16="http://schemas.microsoft.com/office/drawing/2014/main" id="{9B511EA1-AC44-4ACD-9CB1-CBF86D5EF1CB}"/>
              </a:ext>
            </a:extLst>
          </p:cNvPr>
          <p:cNvCxnSpPr>
            <a:cxnSpLocks/>
            <a:stCxn id="24" idx="1"/>
            <a:endCxn id="33" idx="3"/>
          </p:cNvCxnSpPr>
          <p:nvPr/>
        </p:nvCxnSpPr>
        <p:spPr>
          <a:xfrm rot="10800000" flipV="1">
            <a:off x="2938463" y="3034357"/>
            <a:ext cx="857108" cy="525294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80646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368</TotalTime>
  <Words>337</Words>
  <Application>Microsoft Office PowerPoint</Application>
  <PresentationFormat>와이드스크린</PresentationFormat>
  <Paragraphs>70</Paragraphs>
  <Slides>10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3" baseType="lpstr">
      <vt:lpstr>맑은 고딕</vt:lpstr>
      <vt:lpstr>Arial</vt:lpstr>
      <vt:lpstr>Office 테마</vt:lpstr>
      <vt:lpstr>Challenge Mode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Challenge Mode</dc:title>
  <dc:creator>K Chris</dc:creator>
  <cp:lastModifiedBy>K Chris</cp:lastModifiedBy>
  <cp:revision>1</cp:revision>
  <dcterms:created xsi:type="dcterms:W3CDTF">2019-04-17T04:51:47Z</dcterms:created>
  <dcterms:modified xsi:type="dcterms:W3CDTF">2019-04-18T08:53:22Z</dcterms:modified>
</cp:coreProperties>
</file>